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8" r:id="rId4"/>
    <p:sldMasterId id="2147483710" r:id="rId5"/>
    <p:sldMasterId id="2147483722" r:id="rId6"/>
  </p:sldMasterIdLst>
  <p:notesMasterIdLst>
    <p:notesMasterId r:id="rId54"/>
  </p:notesMasterIdLst>
  <p:sldIdLst>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068"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EB45AC-5A6E-4896-990B-428453B0D128}" type="datetimeFigureOut">
              <a:rPr lang="zh-TW" altLang="en-US" smtClean="0"/>
              <a:t>2013/11/4</a:t>
            </a:fld>
            <a:endParaRPr lang="zh-TW"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867561-17BF-444B-AAF8-E34B7F96014B}" type="slidenum">
              <a:rPr lang="zh-TW" altLang="en-US" smtClean="0"/>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D70127AF-4902-419B-BA99-A96D989BA3FC}" type="slidenum">
              <a:rPr lang="en-US" altLang="en-US">
                <a:solidFill>
                  <a:prstClr val="black"/>
                </a:solidFill>
                <a:cs typeface="Arial" charset="0"/>
              </a:rPr>
              <a:pPr/>
              <a:t>13</a:t>
            </a:fld>
            <a:endParaRPr lang="en-US" altLang="en-US">
              <a:solidFill>
                <a:prstClr val="black"/>
              </a:solidFill>
              <a:cs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C8611738-517A-4495-813C-077E93523080}" type="slidenum">
              <a:rPr lang="en-US" altLang="en-US">
                <a:solidFill>
                  <a:prstClr val="black"/>
                </a:solidFill>
                <a:cs typeface="Arial" charset="0"/>
              </a:rPr>
              <a:pPr/>
              <a:t>25</a:t>
            </a:fld>
            <a:endParaRPr lang="en-US" altLang="en-US">
              <a:solidFill>
                <a:prstClr val="black"/>
              </a:solidFill>
              <a:cs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356D065-65B1-4DD1-91CF-761D14DF5D5A}" type="slidenum">
              <a:rPr lang="en-US" altLang="en-US">
                <a:solidFill>
                  <a:prstClr val="black"/>
                </a:solidFill>
                <a:cs typeface="Arial" charset="0"/>
              </a:rPr>
              <a:pPr/>
              <a:t>26</a:t>
            </a:fld>
            <a:endParaRPr lang="en-US" altLang="en-US">
              <a:solidFill>
                <a:prstClr val="black"/>
              </a:solidFill>
              <a:cs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D24F5457-96D0-4292-812C-FF3FE93EA54A}" type="slidenum">
              <a:rPr lang="en-US" altLang="en-US">
                <a:solidFill>
                  <a:prstClr val="black"/>
                </a:solidFill>
                <a:cs typeface="Arial" charset="0"/>
              </a:rPr>
              <a:pPr/>
              <a:t>27</a:t>
            </a:fld>
            <a:endParaRPr lang="en-US" altLang="en-US">
              <a:solidFill>
                <a:prstClr val="black"/>
              </a:solidFill>
              <a:cs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9A1F8B2-C8E3-42BA-8B11-E8E4E0D180F2}" type="slidenum">
              <a:rPr lang="en-US" altLang="en-US">
                <a:solidFill>
                  <a:prstClr val="black"/>
                </a:solidFill>
                <a:cs typeface="Arial" charset="0"/>
              </a:rPr>
              <a:pPr/>
              <a:t>28</a:t>
            </a:fld>
            <a:endParaRPr lang="en-US" altLang="en-US">
              <a:solidFill>
                <a:prstClr val="black"/>
              </a:solidFill>
              <a:cs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10BC45C7-3A25-43C3-BE48-CADD0E163AF5}" type="slidenum">
              <a:rPr lang="en-US" altLang="en-US">
                <a:solidFill>
                  <a:prstClr val="black"/>
                </a:solidFill>
                <a:cs typeface="Arial" charset="0"/>
              </a:rPr>
              <a:pPr/>
              <a:t>29</a:t>
            </a:fld>
            <a:endParaRPr lang="en-US" altLang="en-US">
              <a:solidFill>
                <a:prstClr val="black"/>
              </a:solidFill>
              <a:cs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A60531A8-BB06-46B0-A0A2-22BA29CECB18}" type="slidenum">
              <a:rPr lang="en-US" altLang="en-US">
                <a:solidFill>
                  <a:prstClr val="black"/>
                </a:solidFill>
                <a:cs typeface="Arial" charset="0"/>
              </a:rPr>
              <a:pPr/>
              <a:t>30</a:t>
            </a:fld>
            <a:endParaRPr lang="en-US" altLang="en-US">
              <a:solidFill>
                <a:prstClr val="black"/>
              </a:solidFill>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1E1719E-F5AC-4012-A85A-0C9C97012793}" type="slidenum">
              <a:rPr lang="en-US" altLang="en-US">
                <a:solidFill>
                  <a:prstClr val="black"/>
                </a:solidFill>
                <a:cs typeface="Arial" charset="0"/>
              </a:rPr>
              <a:pPr/>
              <a:t>31</a:t>
            </a:fld>
            <a:endParaRPr lang="en-US" altLang="en-US">
              <a:solidFill>
                <a:prstClr val="black"/>
              </a:solidFill>
              <a:cs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54ADD938-F285-48CE-A1E8-972CF00B84DC}" type="slidenum">
              <a:rPr lang="en-US" altLang="en-US">
                <a:solidFill>
                  <a:prstClr val="black"/>
                </a:solidFill>
                <a:cs typeface="Arial" charset="0"/>
              </a:rPr>
              <a:pPr/>
              <a:t>32</a:t>
            </a:fld>
            <a:endParaRPr lang="en-US" altLang="en-US">
              <a:solidFill>
                <a:prstClr val="black"/>
              </a:solidFill>
              <a:cs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84D3DB4-CAFA-4585-8C7F-5B77FA8C54C5}" type="slidenum">
              <a:rPr lang="en-US" altLang="en-US">
                <a:solidFill>
                  <a:prstClr val="black"/>
                </a:solidFill>
                <a:cs typeface="Arial" charset="0"/>
              </a:rPr>
              <a:pPr/>
              <a:t>33</a:t>
            </a:fld>
            <a:endParaRPr lang="en-US" altLang="en-US">
              <a:solidFill>
                <a:prstClr val="black"/>
              </a:solidFill>
              <a:cs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72B94E8-0FF3-4484-992B-719CB00D48ED}" type="slidenum">
              <a:rPr lang="en-US" altLang="en-US">
                <a:solidFill>
                  <a:prstClr val="black"/>
                </a:solidFill>
                <a:cs typeface="Arial" charset="0"/>
              </a:rPr>
              <a:pPr/>
              <a:t>34</a:t>
            </a:fld>
            <a:endParaRPr lang="en-US" altLang="en-US">
              <a:solidFill>
                <a:prstClr val="black"/>
              </a:solidFill>
              <a:cs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3C282A1-CBB1-4681-85BF-D60AAA17F421}" type="slidenum">
              <a:rPr lang="en-US" altLang="en-US">
                <a:solidFill>
                  <a:prstClr val="black"/>
                </a:solidFill>
                <a:cs typeface="Arial" charset="0"/>
              </a:rPr>
              <a:pPr/>
              <a:t>14</a:t>
            </a:fld>
            <a:endParaRPr lang="en-US" altLang="en-US">
              <a:solidFill>
                <a:prstClr val="black"/>
              </a:solidFill>
              <a:cs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8CDA3159-20F9-4ADA-BD07-49C86C15273A}" type="slidenum">
              <a:rPr lang="en-US" altLang="en-US">
                <a:solidFill>
                  <a:prstClr val="black"/>
                </a:solidFill>
                <a:cs typeface="Arial" charset="0"/>
              </a:rPr>
              <a:pPr/>
              <a:t>35</a:t>
            </a:fld>
            <a:endParaRPr lang="en-US" altLang="en-US">
              <a:solidFill>
                <a:prstClr val="black"/>
              </a:solidFill>
              <a:cs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A33261A-449C-4001-9C2E-5293DB56CC0B}" type="slidenum">
              <a:rPr lang="en-US" altLang="en-US">
                <a:solidFill>
                  <a:prstClr val="black"/>
                </a:solidFill>
                <a:cs typeface="Arial" charset="0"/>
              </a:rPr>
              <a:pPr/>
              <a:t>36</a:t>
            </a:fld>
            <a:endParaRPr lang="en-US" altLang="en-US">
              <a:solidFill>
                <a:prstClr val="black"/>
              </a:solidFill>
              <a:cs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6D7B994-0DD7-4490-937E-4A2ECB732521}" type="slidenum">
              <a:rPr lang="en-US" altLang="en-US">
                <a:solidFill>
                  <a:prstClr val="black"/>
                </a:solidFill>
                <a:cs typeface="Arial" charset="0"/>
              </a:rPr>
              <a:pPr/>
              <a:t>37</a:t>
            </a:fld>
            <a:endParaRPr lang="en-US" altLang="en-US">
              <a:solidFill>
                <a:prstClr val="black"/>
              </a:solidFill>
              <a:cs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5035075C-D1A4-42F7-A9C7-9EF512FE14BB}" type="slidenum">
              <a:rPr lang="en-US" altLang="en-US">
                <a:solidFill>
                  <a:prstClr val="black"/>
                </a:solidFill>
                <a:cs typeface="Arial" charset="0"/>
              </a:rPr>
              <a:pPr/>
              <a:t>17</a:t>
            </a:fld>
            <a:endParaRPr lang="en-US" altLang="en-US">
              <a:solidFill>
                <a:prstClr val="black"/>
              </a:solidFill>
              <a:cs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DBAE20A-BD4C-48DB-B010-1023DD2FDE75}" type="slidenum">
              <a:rPr lang="en-US" altLang="en-US">
                <a:solidFill>
                  <a:prstClr val="black"/>
                </a:solidFill>
                <a:cs typeface="Arial" charset="0"/>
              </a:rPr>
              <a:pPr/>
              <a:t>18</a:t>
            </a:fld>
            <a:endParaRPr lang="en-US" altLang="en-US">
              <a:solidFill>
                <a:prstClr val="black"/>
              </a:solidFill>
              <a:cs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FB2CE8B8-DD42-4C87-83D1-5AF6839DDB91}" type="slidenum">
              <a:rPr lang="en-US" altLang="en-US">
                <a:solidFill>
                  <a:prstClr val="black"/>
                </a:solidFill>
                <a:cs typeface="Arial" charset="0"/>
              </a:rPr>
              <a:pPr/>
              <a:t>19</a:t>
            </a:fld>
            <a:endParaRPr lang="en-US" altLang="en-US">
              <a:solidFill>
                <a:prstClr val="black"/>
              </a:solidFill>
              <a:cs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0F540EC-1D30-4507-9F4D-AD9F9AF01CFE}" type="slidenum">
              <a:rPr lang="en-US" altLang="en-US">
                <a:solidFill>
                  <a:prstClr val="black"/>
                </a:solidFill>
                <a:cs typeface="Arial" charset="0"/>
              </a:rPr>
              <a:pPr/>
              <a:t>20</a:t>
            </a:fld>
            <a:endParaRPr lang="en-US" altLang="en-US">
              <a:solidFill>
                <a:prstClr val="black"/>
              </a:solidFill>
              <a:cs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2FC237B-3A91-49C0-B2CF-7678F1F8E22C}" type="slidenum">
              <a:rPr lang="en-US" altLang="en-US">
                <a:solidFill>
                  <a:prstClr val="black"/>
                </a:solidFill>
                <a:cs typeface="Arial" charset="0"/>
              </a:rPr>
              <a:pPr/>
              <a:t>21</a:t>
            </a:fld>
            <a:endParaRPr lang="en-US" altLang="en-US">
              <a:solidFill>
                <a:prstClr val="black"/>
              </a:solidFill>
              <a:cs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FB35DF22-852F-4E64-8EDC-4ACDE9317CFA}" type="slidenum">
              <a:rPr lang="en-US" altLang="en-US">
                <a:solidFill>
                  <a:prstClr val="black"/>
                </a:solidFill>
                <a:cs typeface="Arial" charset="0"/>
              </a:rPr>
              <a:pPr/>
              <a:t>22</a:t>
            </a:fld>
            <a:endParaRPr lang="en-US" altLang="en-US">
              <a:solidFill>
                <a:prstClr val="black"/>
              </a:solidFill>
              <a:cs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843DC8BD-DF82-47E4-AB44-71B869296183}" type="slidenum">
              <a:rPr lang="en-US" altLang="en-US">
                <a:solidFill>
                  <a:prstClr val="black"/>
                </a:solidFill>
                <a:cs typeface="Arial" charset="0"/>
              </a:rPr>
              <a:pPr/>
              <a:t>24</a:t>
            </a:fld>
            <a:endParaRPr lang="en-US" altLang="en-US">
              <a:solidFill>
                <a:prstClr val="black"/>
              </a:solidFill>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alt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1788C7F8-FC49-6344-A252-197F2EBDEA92}" type="datetimeFigureOut">
              <a:rPr lang="en-US"/>
              <a:pPr/>
              <a:t>11/4/2013</a:t>
            </a:fld>
            <a:endParaRPr lang="en-US"/>
          </a:p>
        </p:txBody>
      </p:sp>
      <p:sp>
        <p:nvSpPr>
          <p:cNvPr id="5" name="Footer Placeholder 4"/>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E8873C3-6176-044D-9954-04DBC35F2003}" type="slidenum">
              <a:rPr lang="en-US"/>
              <a:pPr/>
              <a:t>‹#›</a:t>
            </a:fld>
            <a:endParaRPr lang="en-US"/>
          </a:p>
        </p:txBody>
      </p:sp>
    </p:spTree>
    <p:extLst>
      <p:ext uri="{BB962C8B-B14F-4D97-AF65-F5344CB8AC3E}">
        <p14:creationId xmlns="" xmlns:p14="http://schemas.microsoft.com/office/powerpoint/2010/main" val="4058294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283F046-3E1A-0144-A260-55431890B225}" type="datetimeFigureOut">
              <a:rPr lang="en-US"/>
              <a:pPr/>
              <a:t>11/4/2013</a:t>
            </a:fld>
            <a:endParaRPr lang="en-US"/>
          </a:p>
        </p:txBody>
      </p:sp>
      <p:sp>
        <p:nvSpPr>
          <p:cNvPr id="5" name="Footer Placeholder 4"/>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3A1E073-C245-B648-82C6-72F4E3C0116B}" type="slidenum">
              <a:rPr lang="en-US"/>
              <a:pPr/>
              <a:t>‹#›</a:t>
            </a:fld>
            <a:endParaRPr lang="en-US"/>
          </a:p>
        </p:txBody>
      </p:sp>
    </p:spTree>
    <p:extLst>
      <p:ext uri="{BB962C8B-B14F-4D97-AF65-F5344CB8AC3E}">
        <p14:creationId xmlns="" xmlns:p14="http://schemas.microsoft.com/office/powerpoint/2010/main" val="410109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32EC54E-3D57-2B45-8272-F17912880EA4}" type="datetimeFigureOut">
              <a:rPr lang="en-US"/>
              <a:pPr/>
              <a:t>11/4/2013</a:t>
            </a:fld>
            <a:endParaRPr lang="en-US"/>
          </a:p>
        </p:txBody>
      </p:sp>
      <p:sp>
        <p:nvSpPr>
          <p:cNvPr id="5" name="Footer Placeholder 4"/>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339FD73-7EF3-0849-B6EC-52A792DE1BFE}" type="slidenum">
              <a:rPr lang="en-US"/>
              <a:pPr/>
              <a:t>‹#›</a:t>
            </a:fld>
            <a:endParaRPr lang="en-US"/>
          </a:p>
        </p:txBody>
      </p:sp>
    </p:spTree>
    <p:extLst>
      <p:ext uri="{BB962C8B-B14F-4D97-AF65-F5344CB8AC3E}">
        <p14:creationId xmlns="" xmlns:p14="http://schemas.microsoft.com/office/powerpoint/2010/main" val="3658604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4118248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1788C7F8-FC49-6344-A252-197F2EBDEA92}" type="datetimeFigureOut">
              <a:rPr lang="en-US"/>
              <a:pPr/>
              <a:t>11/4/2013</a:t>
            </a:fld>
            <a:endParaRPr lang="en-US"/>
          </a:p>
        </p:txBody>
      </p:sp>
      <p:sp>
        <p:nvSpPr>
          <p:cNvPr id="5" name="Footer Placeholder 4"/>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E8873C3-6176-044D-9954-04DBC35F2003}" type="slidenum">
              <a:rPr lang="en-US"/>
              <a:pPr/>
              <a:t>‹#›</a:t>
            </a:fld>
            <a:endParaRPr lang="en-US"/>
          </a:p>
        </p:txBody>
      </p:sp>
    </p:spTree>
    <p:extLst>
      <p:ext uri="{BB962C8B-B14F-4D97-AF65-F5344CB8AC3E}">
        <p14:creationId xmlns="" xmlns:p14="http://schemas.microsoft.com/office/powerpoint/2010/main" val="4058294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05880"/>
            <a:ext cx="8229600" cy="1143000"/>
          </a:xfrm>
        </p:spPr>
        <p:txBody>
          <a:bodyPr/>
          <a:lstStyle>
            <a:lvl1pPr>
              <a:defRPr sz="3600" cap="all"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2348880"/>
            <a:ext cx="8229600" cy="4525963"/>
          </a:xfrm>
        </p:spPr>
        <p:txBody>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B5969FD0-36C3-2547-A4FD-146C96A0B6FB}" type="datetimeFigureOut">
              <a:rPr lang="en-US"/>
              <a:pPr/>
              <a:t>11/4/2013</a:t>
            </a:fld>
            <a:endParaRPr lang="en-US"/>
          </a:p>
        </p:txBody>
      </p:sp>
      <p:sp>
        <p:nvSpPr>
          <p:cNvPr id="5" name="Footer Placeholder 4"/>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64A091A-9525-ED48-BE41-D7F85627CE33}" type="slidenum">
              <a:rPr lang="en-US"/>
              <a:pPr/>
              <a:t>‹#›</a:t>
            </a:fld>
            <a:endParaRPr lang="en-US"/>
          </a:p>
        </p:txBody>
      </p:sp>
    </p:spTree>
    <p:extLst>
      <p:ext uri="{BB962C8B-B14F-4D97-AF65-F5344CB8AC3E}">
        <p14:creationId xmlns="" xmlns:p14="http://schemas.microsoft.com/office/powerpoint/2010/main" val="1926055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BEEEEE7-8ED4-B84A-AFBD-F9F60577F734}" type="datetimeFigureOut">
              <a:rPr lang="en-US"/>
              <a:pPr/>
              <a:t>11/4/2013</a:t>
            </a:fld>
            <a:endParaRPr lang="en-US"/>
          </a:p>
        </p:txBody>
      </p:sp>
      <p:sp>
        <p:nvSpPr>
          <p:cNvPr id="5" name="Footer Placeholder 4"/>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64E202A-52C5-3944-A4C1-7D586D1EEA1E}" type="slidenum">
              <a:rPr lang="en-US"/>
              <a:pPr/>
              <a:t>‹#›</a:t>
            </a:fld>
            <a:endParaRPr lang="en-US"/>
          </a:p>
        </p:txBody>
      </p:sp>
    </p:spTree>
    <p:extLst>
      <p:ext uri="{BB962C8B-B14F-4D97-AF65-F5344CB8AC3E}">
        <p14:creationId xmlns="" xmlns:p14="http://schemas.microsoft.com/office/powerpoint/2010/main" val="19124533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A7A1AC58-F696-4F4B-A86A-37B1EA446063}" type="datetimeFigureOut">
              <a:rPr lang="en-US"/>
              <a:pPr/>
              <a:t>11/4/2013</a:t>
            </a:fld>
            <a:endParaRPr lang="en-US"/>
          </a:p>
        </p:txBody>
      </p:sp>
      <p:sp>
        <p:nvSpPr>
          <p:cNvPr id="6" name="Footer Placeholder 5"/>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BE24DD7B-6FE4-E346-9C8B-450DAB9029B7}" type="slidenum">
              <a:rPr lang="en-US"/>
              <a:pPr/>
              <a:t>‹#›</a:t>
            </a:fld>
            <a:endParaRPr lang="en-US"/>
          </a:p>
        </p:txBody>
      </p:sp>
    </p:spTree>
    <p:extLst>
      <p:ext uri="{BB962C8B-B14F-4D97-AF65-F5344CB8AC3E}">
        <p14:creationId xmlns="" xmlns:p14="http://schemas.microsoft.com/office/powerpoint/2010/main" val="65071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4EAC4F2A-D9EF-EC4F-A8F8-55FCF891E9E8}" type="datetimeFigureOut">
              <a:rPr lang="en-US"/>
              <a:pPr/>
              <a:t>11/4/2013</a:t>
            </a:fld>
            <a:endParaRPr lang="en-US"/>
          </a:p>
        </p:txBody>
      </p:sp>
      <p:sp>
        <p:nvSpPr>
          <p:cNvPr id="8" name="Footer Placeholder 7"/>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D38067E7-7C5A-F942-9185-8BE5F8AB0EC4}" type="slidenum">
              <a:rPr lang="en-US"/>
              <a:pPr/>
              <a:t>‹#›</a:t>
            </a:fld>
            <a:endParaRPr lang="en-US"/>
          </a:p>
        </p:txBody>
      </p:sp>
    </p:spTree>
    <p:extLst>
      <p:ext uri="{BB962C8B-B14F-4D97-AF65-F5344CB8AC3E}">
        <p14:creationId xmlns="" xmlns:p14="http://schemas.microsoft.com/office/powerpoint/2010/main" val="357308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63B79741-648A-1C46-BFF7-B6B6FCFF912E}" type="datetimeFigureOut">
              <a:rPr lang="en-US"/>
              <a:pPr/>
              <a:t>11/4/2013</a:t>
            </a:fld>
            <a:endParaRPr lang="en-US"/>
          </a:p>
        </p:txBody>
      </p:sp>
      <p:sp>
        <p:nvSpPr>
          <p:cNvPr id="4" name="Footer Placeholder 3"/>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B92215B5-F0F9-9F4E-B4EF-B39FFE81B591}" type="slidenum">
              <a:rPr lang="en-US"/>
              <a:pPr/>
              <a:t>‹#›</a:t>
            </a:fld>
            <a:endParaRPr lang="en-US"/>
          </a:p>
        </p:txBody>
      </p:sp>
    </p:spTree>
    <p:extLst>
      <p:ext uri="{BB962C8B-B14F-4D97-AF65-F5344CB8AC3E}">
        <p14:creationId xmlns="" xmlns:p14="http://schemas.microsoft.com/office/powerpoint/2010/main" val="2594922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3E098D2-FB3D-8A47-8A4E-6AD087FBBED7}" type="datetimeFigureOut">
              <a:rPr lang="en-US"/>
              <a:pPr/>
              <a:t>11/4/2013</a:t>
            </a:fld>
            <a:endParaRPr lang="en-US"/>
          </a:p>
        </p:txBody>
      </p:sp>
      <p:sp>
        <p:nvSpPr>
          <p:cNvPr id="3" name="Footer Placeholder 2"/>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F32745A2-AB4F-0F4C-B2C8-C45892F81030}" type="slidenum">
              <a:rPr lang="en-US"/>
              <a:pPr/>
              <a:t>‹#›</a:t>
            </a:fld>
            <a:endParaRPr lang="en-US"/>
          </a:p>
        </p:txBody>
      </p:sp>
    </p:spTree>
    <p:extLst>
      <p:ext uri="{BB962C8B-B14F-4D97-AF65-F5344CB8AC3E}">
        <p14:creationId xmlns="" xmlns:p14="http://schemas.microsoft.com/office/powerpoint/2010/main" val="2479499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05880"/>
            <a:ext cx="8229600" cy="1143000"/>
          </a:xfrm>
        </p:spPr>
        <p:txBody>
          <a:bodyPr/>
          <a:lstStyle>
            <a:lvl1pPr>
              <a:defRPr sz="3600" cap="all"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2348880"/>
            <a:ext cx="8229600" cy="4525963"/>
          </a:xfrm>
        </p:spPr>
        <p:txBody>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B5969FD0-36C3-2547-A4FD-146C96A0B6FB}" type="datetimeFigureOut">
              <a:rPr lang="en-US"/>
              <a:pPr/>
              <a:t>11/4/2013</a:t>
            </a:fld>
            <a:endParaRPr lang="en-US"/>
          </a:p>
        </p:txBody>
      </p:sp>
      <p:sp>
        <p:nvSpPr>
          <p:cNvPr id="5" name="Footer Placeholder 4"/>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64A091A-9525-ED48-BE41-D7F85627CE33}" type="slidenum">
              <a:rPr lang="en-US"/>
              <a:pPr/>
              <a:t>‹#›</a:t>
            </a:fld>
            <a:endParaRPr lang="en-US"/>
          </a:p>
        </p:txBody>
      </p:sp>
    </p:spTree>
    <p:extLst>
      <p:ext uri="{BB962C8B-B14F-4D97-AF65-F5344CB8AC3E}">
        <p14:creationId xmlns="" xmlns:p14="http://schemas.microsoft.com/office/powerpoint/2010/main" val="19260553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8539BE8-3E55-9745-877D-0A21D5BA8A62}" type="datetimeFigureOut">
              <a:rPr lang="en-US"/>
              <a:pPr/>
              <a:t>11/4/2013</a:t>
            </a:fld>
            <a:endParaRPr lang="en-US"/>
          </a:p>
        </p:txBody>
      </p:sp>
      <p:sp>
        <p:nvSpPr>
          <p:cNvPr id="6" name="Footer Placeholder 5"/>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949BDF7A-B552-E54A-B282-527CF2F562CC}" type="slidenum">
              <a:rPr lang="en-US"/>
              <a:pPr/>
              <a:t>‹#›</a:t>
            </a:fld>
            <a:endParaRPr lang="en-US"/>
          </a:p>
        </p:txBody>
      </p:sp>
    </p:spTree>
    <p:extLst>
      <p:ext uri="{BB962C8B-B14F-4D97-AF65-F5344CB8AC3E}">
        <p14:creationId xmlns="" xmlns:p14="http://schemas.microsoft.com/office/powerpoint/2010/main" val="452644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62BE4D6-ECFF-EE45-9D3D-F241052C47FC}" type="datetimeFigureOut">
              <a:rPr lang="en-US"/>
              <a:pPr/>
              <a:t>11/4/2013</a:t>
            </a:fld>
            <a:endParaRPr lang="en-US"/>
          </a:p>
        </p:txBody>
      </p:sp>
      <p:sp>
        <p:nvSpPr>
          <p:cNvPr id="6" name="Footer Placeholder 5"/>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494B7154-1E35-F74C-B9C5-05C3F0A0E083}" type="slidenum">
              <a:rPr lang="en-US"/>
              <a:pPr/>
              <a:t>‹#›</a:t>
            </a:fld>
            <a:endParaRPr lang="en-US"/>
          </a:p>
        </p:txBody>
      </p:sp>
    </p:spTree>
    <p:extLst>
      <p:ext uri="{BB962C8B-B14F-4D97-AF65-F5344CB8AC3E}">
        <p14:creationId xmlns="" xmlns:p14="http://schemas.microsoft.com/office/powerpoint/2010/main" val="11837657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283F046-3E1A-0144-A260-55431890B225}" type="datetimeFigureOut">
              <a:rPr lang="en-US"/>
              <a:pPr/>
              <a:t>11/4/2013</a:t>
            </a:fld>
            <a:endParaRPr lang="en-US"/>
          </a:p>
        </p:txBody>
      </p:sp>
      <p:sp>
        <p:nvSpPr>
          <p:cNvPr id="5" name="Footer Placeholder 4"/>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3A1E073-C245-B648-82C6-72F4E3C0116B}" type="slidenum">
              <a:rPr lang="en-US"/>
              <a:pPr/>
              <a:t>‹#›</a:t>
            </a:fld>
            <a:endParaRPr lang="en-US"/>
          </a:p>
        </p:txBody>
      </p:sp>
    </p:spTree>
    <p:extLst>
      <p:ext uri="{BB962C8B-B14F-4D97-AF65-F5344CB8AC3E}">
        <p14:creationId xmlns="" xmlns:p14="http://schemas.microsoft.com/office/powerpoint/2010/main" val="4101093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32EC54E-3D57-2B45-8272-F17912880EA4}" type="datetimeFigureOut">
              <a:rPr lang="en-US"/>
              <a:pPr/>
              <a:t>11/4/2013</a:t>
            </a:fld>
            <a:endParaRPr lang="en-US"/>
          </a:p>
        </p:txBody>
      </p:sp>
      <p:sp>
        <p:nvSpPr>
          <p:cNvPr id="5" name="Footer Placeholder 4"/>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339FD73-7EF3-0849-B6EC-52A792DE1BFE}" type="slidenum">
              <a:rPr lang="en-US"/>
              <a:pPr/>
              <a:t>‹#›</a:t>
            </a:fld>
            <a:endParaRPr lang="en-US"/>
          </a:p>
        </p:txBody>
      </p:sp>
    </p:spTree>
    <p:extLst>
      <p:ext uri="{BB962C8B-B14F-4D97-AF65-F5344CB8AC3E}">
        <p14:creationId xmlns="" xmlns:p14="http://schemas.microsoft.com/office/powerpoint/2010/main" val="3658604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41182483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fld id="{5F58CC94-E8B5-4059-A398-F49D0EA3EC3D}"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fld id="{AF4DD8F6-0CE0-4D5D-9E57-E9B61B0BE553}"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fld id="{BAA2889E-2F6E-4C71-98A2-8BC782AE35F2}"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9"/>
          <p:cNvSpPr>
            <a:spLocks noGrp="1" noChangeArrowheads="1"/>
          </p:cNvSpPr>
          <p:nvPr>
            <p:ph type="sldNum" sz="quarter" idx="12"/>
          </p:nvPr>
        </p:nvSpPr>
        <p:spPr>
          <a:ln/>
        </p:spPr>
        <p:txBody>
          <a:bodyPr/>
          <a:lstStyle>
            <a:lvl1pPr>
              <a:defRPr/>
            </a:lvl1pPr>
          </a:lstStyle>
          <a:p>
            <a:fld id="{E746E70D-B6E0-450E-915E-921307F6F1D2}"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9"/>
          <p:cNvSpPr>
            <a:spLocks noGrp="1" noChangeArrowheads="1"/>
          </p:cNvSpPr>
          <p:nvPr>
            <p:ph type="sldNum" sz="quarter" idx="12"/>
          </p:nvPr>
        </p:nvSpPr>
        <p:spPr>
          <a:ln/>
        </p:spPr>
        <p:txBody>
          <a:bodyPr/>
          <a:lstStyle>
            <a:lvl1pPr>
              <a:defRPr/>
            </a:lvl1pPr>
          </a:lstStyle>
          <a:p>
            <a:fld id="{F6E53DBA-4EE1-4A88-B3E4-1D9047AB251A}"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BEEEEE7-8ED4-B84A-AFBD-F9F60577F734}" type="datetimeFigureOut">
              <a:rPr lang="en-US"/>
              <a:pPr/>
              <a:t>11/4/2013</a:t>
            </a:fld>
            <a:endParaRPr lang="en-US"/>
          </a:p>
        </p:txBody>
      </p:sp>
      <p:sp>
        <p:nvSpPr>
          <p:cNvPr id="5" name="Footer Placeholder 4"/>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64E202A-52C5-3944-A4C1-7D586D1EEA1E}" type="slidenum">
              <a:rPr lang="en-US"/>
              <a:pPr/>
              <a:t>‹#›</a:t>
            </a:fld>
            <a:endParaRPr lang="en-US"/>
          </a:p>
        </p:txBody>
      </p:sp>
    </p:spTree>
    <p:extLst>
      <p:ext uri="{BB962C8B-B14F-4D97-AF65-F5344CB8AC3E}">
        <p14:creationId xmlns="" xmlns:p14="http://schemas.microsoft.com/office/powerpoint/2010/main" val="19124533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9"/>
          <p:cNvSpPr>
            <a:spLocks noGrp="1" noChangeArrowheads="1"/>
          </p:cNvSpPr>
          <p:nvPr>
            <p:ph type="sldNum" sz="quarter" idx="12"/>
          </p:nvPr>
        </p:nvSpPr>
        <p:spPr>
          <a:ln/>
        </p:spPr>
        <p:txBody>
          <a:bodyPr/>
          <a:lstStyle>
            <a:lvl1pPr>
              <a:defRPr/>
            </a:lvl1pPr>
          </a:lstStyle>
          <a:p>
            <a:fld id="{26937EE2-30A5-44E1-A6E5-9A6F009FF3D6}"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9"/>
          <p:cNvSpPr>
            <a:spLocks noGrp="1" noChangeArrowheads="1"/>
          </p:cNvSpPr>
          <p:nvPr>
            <p:ph type="sldNum" sz="quarter" idx="12"/>
          </p:nvPr>
        </p:nvSpPr>
        <p:spPr>
          <a:ln/>
        </p:spPr>
        <p:txBody>
          <a:bodyPr/>
          <a:lstStyle>
            <a:lvl1pPr>
              <a:defRPr/>
            </a:lvl1pPr>
          </a:lstStyle>
          <a:p>
            <a:fld id="{3917BC4C-92F5-492D-BBB9-7118EABEC8DE}"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9"/>
          <p:cNvSpPr>
            <a:spLocks noGrp="1" noChangeArrowheads="1"/>
          </p:cNvSpPr>
          <p:nvPr>
            <p:ph type="sldNum" sz="quarter" idx="12"/>
          </p:nvPr>
        </p:nvSpPr>
        <p:spPr>
          <a:ln/>
        </p:spPr>
        <p:txBody>
          <a:bodyPr/>
          <a:lstStyle>
            <a:lvl1pPr>
              <a:defRPr/>
            </a:lvl1pPr>
          </a:lstStyle>
          <a:p>
            <a:fld id="{06169A7A-33FD-4E71-A4A0-442DD21B7546}"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9"/>
          <p:cNvSpPr>
            <a:spLocks noGrp="1" noChangeArrowheads="1"/>
          </p:cNvSpPr>
          <p:nvPr>
            <p:ph type="sldNum" sz="quarter" idx="12"/>
          </p:nvPr>
        </p:nvSpPr>
        <p:spPr>
          <a:ln/>
        </p:spPr>
        <p:txBody>
          <a:bodyPr/>
          <a:lstStyle>
            <a:lvl1pPr>
              <a:defRPr/>
            </a:lvl1pPr>
          </a:lstStyle>
          <a:p>
            <a:fld id="{59981224-BB24-497A-A8D2-37133F736128}"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fld id="{A810E2C3-09E0-4915-BDD3-663E4EB87F96}"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258763"/>
            <a:ext cx="2284412" cy="64468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58763"/>
            <a:ext cx="6704013" cy="6446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fld id="{C278B96A-127A-4082-9F9E-FD19C68B89DD}"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fld id="{5F58CC94-E8B5-4059-A398-F49D0EA3EC3D}"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fld id="{AF4DD8F6-0CE0-4D5D-9E57-E9B61B0BE553}"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fld id="{BAA2889E-2F6E-4C71-98A2-8BC782AE35F2}"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9"/>
          <p:cNvSpPr>
            <a:spLocks noGrp="1" noChangeArrowheads="1"/>
          </p:cNvSpPr>
          <p:nvPr>
            <p:ph type="sldNum" sz="quarter" idx="12"/>
          </p:nvPr>
        </p:nvSpPr>
        <p:spPr>
          <a:ln/>
        </p:spPr>
        <p:txBody>
          <a:bodyPr/>
          <a:lstStyle>
            <a:lvl1pPr>
              <a:defRPr/>
            </a:lvl1pPr>
          </a:lstStyle>
          <a:p>
            <a:fld id="{E746E70D-B6E0-450E-915E-921307F6F1D2}"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A7A1AC58-F696-4F4B-A86A-37B1EA446063}" type="datetimeFigureOut">
              <a:rPr lang="en-US"/>
              <a:pPr/>
              <a:t>11/4/2013</a:t>
            </a:fld>
            <a:endParaRPr lang="en-US"/>
          </a:p>
        </p:txBody>
      </p:sp>
      <p:sp>
        <p:nvSpPr>
          <p:cNvPr id="6" name="Footer Placeholder 5"/>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BE24DD7B-6FE4-E346-9C8B-450DAB9029B7}" type="slidenum">
              <a:rPr lang="en-US"/>
              <a:pPr/>
              <a:t>‹#›</a:t>
            </a:fld>
            <a:endParaRPr lang="en-US"/>
          </a:p>
        </p:txBody>
      </p:sp>
    </p:spTree>
    <p:extLst>
      <p:ext uri="{BB962C8B-B14F-4D97-AF65-F5344CB8AC3E}">
        <p14:creationId xmlns="" xmlns:p14="http://schemas.microsoft.com/office/powerpoint/2010/main" val="6507182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9"/>
          <p:cNvSpPr>
            <a:spLocks noGrp="1" noChangeArrowheads="1"/>
          </p:cNvSpPr>
          <p:nvPr>
            <p:ph type="sldNum" sz="quarter" idx="12"/>
          </p:nvPr>
        </p:nvSpPr>
        <p:spPr>
          <a:ln/>
        </p:spPr>
        <p:txBody>
          <a:bodyPr/>
          <a:lstStyle>
            <a:lvl1pPr>
              <a:defRPr/>
            </a:lvl1pPr>
          </a:lstStyle>
          <a:p>
            <a:fld id="{F6E53DBA-4EE1-4A88-B3E4-1D9047AB251A}"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9"/>
          <p:cNvSpPr>
            <a:spLocks noGrp="1" noChangeArrowheads="1"/>
          </p:cNvSpPr>
          <p:nvPr>
            <p:ph type="sldNum" sz="quarter" idx="12"/>
          </p:nvPr>
        </p:nvSpPr>
        <p:spPr>
          <a:ln/>
        </p:spPr>
        <p:txBody>
          <a:bodyPr/>
          <a:lstStyle>
            <a:lvl1pPr>
              <a:defRPr/>
            </a:lvl1pPr>
          </a:lstStyle>
          <a:p>
            <a:fld id="{26937EE2-30A5-44E1-A6E5-9A6F009FF3D6}"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9"/>
          <p:cNvSpPr>
            <a:spLocks noGrp="1" noChangeArrowheads="1"/>
          </p:cNvSpPr>
          <p:nvPr>
            <p:ph type="sldNum" sz="quarter" idx="12"/>
          </p:nvPr>
        </p:nvSpPr>
        <p:spPr>
          <a:ln/>
        </p:spPr>
        <p:txBody>
          <a:bodyPr/>
          <a:lstStyle>
            <a:lvl1pPr>
              <a:defRPr/>
            </a:lvl1pPr>
          </a:lstStyle>
          <a:p>
            <a:fld id="{3917BC4C-92F5-492D-BBB9-7118EABEC8DE}"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9"/>
          <p:cNvSpPr>
            <a:spLocks noGrp="1" noChangeArrowheads="1"/>
          </p:cNvSpPr>
          <p:nvPr>
            <p:ph type="sldNum" sz="quarter" idx="12"/>
          </p:nvPr>
        </p:nvSpPr>
        <p:spPr>
          <a:ln/>
        </p:spPr>
        <p:txBody>
          <a:bodyPr/>
          <a:lstStyle>
            <a:lvl1pPr>
              <a:defRPr/>
            </a:lvl1pPr>
          </a:lstStyle>
          <a:p>
            <a:fld id="{06169A7A-33FD-4E71-A4A0-442DD21B7546}"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9"/>
          <p:cNvSpPr>
            <a:spLocks noGrp="1" noChangeArrowheads="1"/>
          </p:cNvSpPr>
          <p:nvPr>
            <p:ph type="sldNum" sz="quarter" idx="12"/>
          </p:nvPr>
        </p:nvSpPr>
        <p:spPr>
          <a:ln/>
        </p:spPr>
        <p:txBody>
          <a:bodyPr/>
          <a:lstStyle>
            <a:lvl1pPr>
              <a:defRPr/>
            </a:lvl1pPr>
          </a:lstStyle>
          <a:p>
            <a:fld id="{59981224-BB24-497A-A8D2-37133F736128}"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fld id="{A810E2C3-09E0-4915-BDD3-663E4EB87F96}"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258763"/>
            <a:ext cx="2284412" cy="64468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58763"/>
            <a:ext cx="6704013" cy="6446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fld id="{C278B96A-127A-4082-9F9E-FD19C68B89DD}"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fld id="{5F58CC94-E8B5-4059-A398-F49D0EA3EC3D}"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fld id="{AF4DD8F6-0CE0-4D5D-9E57-E9B61B0BE553}"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fld id="{BAA2889E-2F6E-4C71-98A2-8BC782AE35F2}"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4EAC4F2A-D9EF-EC4F-A8F8-55FCF891E9E8}" type="datetimeFigureOut">
              <a:rPr lang="en-US"/>
              <a:pPr/>
              <a:t>11/4/2013</a:t>
            </a:fld>
            <a:endParaRPr lang="en-US"/>
          </a:p>
        </p:txBody>
      </p:sp>
      <p:sp>
        <p:nvSpPr>
          <p:cNvPr id="8" name="Footer Placeholder 7"/>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D38067E7-7C5A-F942-9185-8BE5F8AB0EC4}" type="slidenum">
              <a:rPr lang="en-US"/>
              <a:pPr/>
              <a:t>‹#›</a:t>
            </a:fld>
            <a:endParaRPr lang="en-US"/>
          </a:p>
        </p:txBody>
      </p:sp>
    </p:spTree>
    <p:extLst>
      <p:ext uri="{BB962C8B-B14F-4D97-AF65-F5344CB8AC3E}">
        <p14:creationId xmlns="" xmlns:p14="http://schemas.microsoft.com/office/powerpoint/2010/main" val="3573089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9"/>
          <p:cNvSpPr>
            <a:spLocks noGrp="1" noChangeArrowheads="1"/>
          </p:cNvSpPr>
          <p:nvPr>
            <p:ph type="sldNum" sz="quarter" idx="12"/>
          </p:nvPr>
        </p:nvSpPr>
        <p:spPr>
          <a:ln/>
        </p:spPr>
        <p:txBody>
          <a:bodyPr/>
          <a:lstStyle>
            <a:lvl1pPr>
              <a:defRPr/>
            </a:lvl1pPr>
          </a:lstStyle>
          <a:p>
            <a:fld id="{E746E70D-B6E0-450E-915E-921307F6F1D2}"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9"/>
          <p:cNvSpPr>
            <a:spLocks noGrp="1" noChangeArrowheads="1"/>
          </p:cNvSpPr>
          <p:nvPr>
            <p:ph type="sldNum" sz="quarter" idx="12"/>
          </p:nvPr>
        </p:nvSpPr>
        <p:spPr>
          <a:ln/>
        </p:spPr>
        <p:txBody>
          <a:bodyPr/>
          <a:lstStyle>
            <a:lvl1pPr>
              <a:defRPr/>
            </a:lvl1pPr>
          </a:lstStyle>
          <a:p>
            <a:fld id="{F6E53DBA-4EE1-4A88-B3E4-1D9047AB251A}"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9"/>
          <p:cNvSpPr>
            <a:spLocks noGrp="1" noChangeArrowheads="1"/>
          </p:cNvSpPr>
          <p:nvPr>
            <p:ph type="sldNum" sz="quarter" idx="12"/>
          </p:nvPr>
        </p:nvSpPr>
        <p:spPr>
          <a:ln/>
        </p:spPr>
        <p:txBody>
          <a:bodyPr/>
          <a:lstStyle>
            <a:lvl1pPr>
              <a:defRPr/>
            </a:lvl1pPr>
          </a:lstStyle>
          <a:p>
            <a:fld id="{26937EE2-30A5-44E1-A6E5-9A6F009FF3D6}"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9"/>
          <p:cNvSpPr>
            <a:spLocks noGrp="1" noChangeArrowheads="1"/>
          </p:cNvSpPr>
          <p:nvPr>
            <p:ph type="sldNum" sz="quarter" idx="12"/>
          </p:nvPr>
        </p:nvSpPr>
        <p:spPr>
          <a:ln/>
        </p:spPr>
        <p:txBody>
          <a:bodyPr/>
          <a:lstStyle>
            <a:lvl1pPr>
              <a:defRPr/>
            </a:lvl1pPr>
          </a:lstStyle>
          <a:p>
            <a:fld id="{3917BC4C-92F5-492D-BBB9-7118EABEC8DE}"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9"/>
          <p:cNvSpPr>
            <a:spLocks noGrp="1" noChangeArrowheads="1"/>
          </p:cNvSpPr>
          <p:nvPr>
            <p:ph type="sldNum" sz="quarter" idx="12"/>
          </p:nvPr>
        </p:nvSpPr>
        <p:spPr>
          <a:ln/>
        </p:spPr>
        <p:txBody>
          <a:bodyPr/>
          <a:lstStyle>
            <a:lvl1pPr>
              <a:defRPr/>
            </a:lvl1pPr>
          </a:lstStyle>
          <a:p>
            <a:fld id="{06169A7A-33FD-4E71-A4A0-442DD21B7546}"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9"/>
          <p:cNvSpPr>
            <a:spLocks noGrp="1" noChangeArrowheads="1"/>
          </p:cNvSpPr>
          <p:nvPr>
            <p:ph type="sldNum" sz="quarter" idx="12"/>
          </p:nvPr>
        </p:nvSpPr>
        <p:spPr>
          <a:ln/>
        </p:spPr>
        <p:txBody>
          <a:bodyPr/>
          <a:lstStyle>
            <a:lvl1pPr>
              <a:defRPr/>
            </a:lvl1pPr>
          </a:lstStyle>
          <a:p>
            <a:fld id="{59981224-BB24-497A-A8D2-37133F736128}"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fld id="{A810E2C3-09E0-4915-BDD3-663E4EB87F96}"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258763"/>
            <a:ext cx="2284412" cy="64468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58763"/>
            <a:ext cx="6704013" cy="6446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fld id="{C278B96A-127A-4082-9F9E-FD19C68B89DD}"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fld id="{5F58CC94-E8B5-4059-A398-F49D0EA3EC3D}"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fld id="{AF4DD8F6-0CE0-4D5D-9E57-E9B61B0BE553}"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63B79741-648A-1C46-BFF7-B6B6FCFF912E}" type="datetimeFigureOut">
              <a:rPr lang="en-US"/>
              <a:pPr/>
              <a:t>11/4/2013</a:t>
            </a:fld>
            <a:endParaRPr lang="en-US"/>
          </a:p>
        </p:txBody>
      </p:sp>
      <p:sp>
        <p:nvSpPr>
          <p:cNvPr id="4" name="Footer Placeholder 3"/>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B92215B5-F0F9-9F4E-B4EF-B39FFE81B591}" type="slidenum">
              <a:rPr lang="en-US"/>
              <a:pPr/>
              <a:t>‹#›</a:t>
            </a:fld>
            <a:endParaRPr lang="en-US"/>
          </a:p>
        </p:txBody>
      </p:sp>
    </p:spTree>
    <p:extLst>
      <p:ext uri="{BB962C8B-B14F-4D97-AF65-F5344CB8AC3E}">
        <p14:creationId xmlns="" xmlns:p14="http://schemas.microsoft.com/office/powerpoint/2010/main" val="25949225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fld id="{BAA2889E-2F6E-4C71-98A2-8BC782AE35F2}"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9"/>
          <p:cNvSpPr>
            <a:spLocks noGrp="1" noChangeArrowheads="1"/>
          </p:cNvSpPr>
          <p:nvPr>
            <p:ph type="sldNum" sz="quarter" idx="12"/>
          </p:nvPr>
        </p:nvSpPr>
        <p:spPr>
          <a:ln/>
        </p:spPr>
        <p:txBody>
          <a:bodyPr/>
          <a:lstStyle>
            <a:lvl1pPr>
              <a:defRPr/>
            </a:lvl1pPr>
          </a:lstStyle>
          <a:p>
            <a:fld id="{E746E70D-B6E0-450E-915E-921307F6F1D2}"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9"/>
          <p:cNvSpPr>
            <a:spLocks noGrp="1" noChangeArrowheads="1"/>
          </p:cNvSpPr>
          <p:nvPr>
            <p:ph type="sldNum" sz="quarter" idx="12"/>
          </p:nvPr>
        </p:nvSpPr>
        <p:spPr>
          <a:ln/>
        </p:spPr>
        <p:txBody>
          <a:bodyPr/>
          <a:lstStyle>
            <a:lvl1pPr>
              <a:defRPr/>
            </a:lvl1pPr>
          </a:lstStyle>
          <a:p>
            <a:fld id="{F6E53DBA-4EE1-4A88-B3E4-1D9047AB251A}"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9"/>
          <p:cNvSpPr>
            <a:spLocks noGrp="1" noChangeArrowheads="1"/>
          </p:cNvSpPr>
          <p:nvPr>
            <p:ph type="sldNum" sz="quarter" idx="12"/>
          </p:nvPr>
        </p:nvSpPr>
        <p:spPr>
          <a:ln/>
        </p:spPr>
        <p:txBody>
          <a:bodyPr/>
          <a:lstStyle>
            <a:lvl1pPr>
              <a:defRPr/>
            </a:lvl1pPr>
          </a:lstStyle>
          <a:p>
            <a:fld id="{26937EE2-30A5-44E1-A6E5-9A6F009FF3D6}"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9"/>
          <p:cNvSpPr>
            <a:spLocks noGrp="1" noChangeArrowheads="1"/>
          </p:cNvSpPr>
          <p:nvPr>
            <p:ph type="sldNum" sz="quarter" idx="12"/>
          </p:nvPr>
        </p:nvSpPr>
        <p:spPr>
          <a:ln/>
        </p:spPr>
        <p:txBody>
          <a:bodyPr/>
          <a:lstStyle>
            <a:lvl1pPr>
              <a:defRPr/>
            </a:lvl1pPr>
          </a:lstStyle>
          <a:p>
            <a:fld id="{3917BC4C-92F5-492D-BBB9-7118EABEC8DE}"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9"/>
          <p:cNvSpPr>
            <a:spLocks noGrp="1" noChangeArrowheads="1"/>
          </p:cNvSpPr>
          <p:nvPr>
            <p:ph type="sldNum" sz="quarter" idx="12"/>
          </p:nvPr>
        </p:nvSpPr>
        <p:spPr>
          <a:ln/>
        </p:spPr>
        <p:txBody>
          <a:bodyPr/>
          <a:lstStyle>
            <a:lvl1pPr>
              <a:defRPr/>
            </a:lvl1pPr>
          </a:lstStyle>
          <a:p>
            <a:fld id="{06169A7A-33FD-4E71-A4A0-442DD21B7546}"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9"/>
          <p:cNvSpPr>
            <a:spLocks noGrp="1" noChangeArrowheads="1"/>
          </p:cNvSpPr>
          <p:nvPr>
            <p:ph type="sldNum" sz="quarter" idx="12"/>
          </p:nvPr>
        </p:nvSpPr>
        <p:spPr>
          <a:ln/>
        </p:spPr>
        <p:txBody>
          <a:bodyPr/>
          <a:lstStyle>
            <a:lvl1pPr>
              <a:defRPr/>
            </a:lvl1pPr>
          </a:lstStyle>
          <a:p>
            <a:fld id="{59981224-BB24-497A-A8D2-37133F736128}"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fld id="{A810E2C3-09E0-4915-BDD3-663E4EB87F96}"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258763"/>
            <a:ext cx="2284412" cy="64468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58763"/>
            <a:ext cx="6704013" cy="6446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fld id="{C278B96A-127A-4082-9F9E-FD19C68B89DD}"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3E098D2-FB3D-8A47-8A4E-6AD087FBBED7}" type="datetimeFigureOut">
              <a:rPr lang="en-US"/>
              <a:pPr/>
              <a:t>11/4/2013</a:t>
            </a:fld>
            <a:endParaRPr lang="en-US"/>
          </a:p>
        </p:txBody>
      </p:sp>
      <p:sp>
        <p:nvSpPr>
          <p:cNvPr id="3" name="Footer Placeholder 2"/>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F32745A2-AB4F-0F4C-B2C8-C45892F81030}" type="slidenum">
              <a:rPr lang="en-US"/>
              <a:pPr/>
              <a:t>‹#›</a:t>
            </a:fld>
            <a:endParaRPr lang="en-US"/>
          </a:p>
        </p:txBody>
      </p:sp>
    </p:spTree>
    <p:extLst>
      <p:ext uri="{BB962C8B-B14F-4D97-AF65-F5344CB8AC3E}">
        <p14:creationId xmlns="" xmlns:p14="http://schemas.microsoft.com/office/powerpoint/2010/main" val="2479499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8539BE8-3E55-9745-877D-0A21D5BA8A62}" type="datetimeFigureOut">
              <a:rPr lang="en-US"/>
              <a:pPr/>
              <a:t>11/4/2013</a:t>
            </a:fld>
            <a:endParaRPr lang="en-US"/>
          </a:p>
        </p:txBody>
      </p:sp>
      <p:sp>
        <p:nvSpPr>
          <p:cNvPr id="6" name="Footer Placeholder 5"/>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949BDF7A-B552-E54A-B282-527CF2F562CC}" type="slidenum">
              <a:rPr lang="en-US"/>
              <a:pPr/>
              <a:t>‹#›</a:t>
            </a:fld>
            <a:endParaRPr lang="en-US"/>
          </a:p>
        </p:txBody>
      </p:sp>
    </p:spTree>
    <p:extLst>
      <p:ext uri="{BB962C8B-B14F-4D97-AF65-F5344CB8AC3E}">
        <p14:creationId xmlns="" xmlns:p14="http://schemas.microsoft.com/office/powerpoint/2010/main" val="452644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62BE4D6-ECFF-EE45-9D3D-F241052C47FC}" type="datetimeFigureOut">
              <a:rPr lang="en-US"/>
              <a:pPr/>
              <a:t>11/4/2013</a:t>
            </a:fld>
            <a:endParaRPr lang="en-US"/>
          </a:p>
        </p:txBody>
      </p:sp>
      <p:sp>
        <p:nvSpPr>
          <p:cNvPr id="6" name="Footer Placeholder 5"/>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Calibri"/>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494B7154-1E35-F74C-B9C5-05C3F0A0E083}" type="slidenum">
              <a:rPr lang="en-US"/>
              <a:pPr/>
              <a:t>‹#›</a:t>
            </a:fld>
            <a:endParaRPr lang="en-US"/>
          </a:p>
        </p:txBody>
      </p:sp>
    </p:spTree>
    <p:extLst>
      <p:ext uri="{BB962C8B-B14F-4D97-AF65-F5344CB8AC3E}">
        <p14:creationId xmlns="" xmlns:p14="http://schemas.microsoft.com/office/powerpoint/2010/main" val="1183765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2.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2.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2.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fontAlgn="base">
              <a:spcBef>
                <a:spcPct val="0"/>
              </a:spcBef>
              <a:spcAft>
                <a:spcPct val="0"/>
              </a:spcAft>
            </a:pPr>
            <a:fld id="{1072E35F-455E-6843-8E8F-5D942B220973}" type="datetimeFigureOut">
              <a:rPr lang="en-US">
                <a:ea typeface="ＭＳ Ｐゴシック" charset="0"/>
                <a:cs typeface="ＭＳ Ｐゴシック" charset="0"/>
              </a:rPr>
              <a:pPr fontAlgn="base">
                <a:spcBef>
                  <a:spcPct val="0"/>
                </a:spcBef>
                <a:spcAft>
                  <a:spcPct val="0"/>
                </a:spcAft>
              </a:pPr>
              <a:t>11/4/2013</a:t>
            </a:fld>
            <a:endParaRPr lang="en-US">
              <a:ea typeface="ＭＳ Ｐゴシック" charset="0"/>
              <a:cs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ＭＳ Ｐゴシック" pitchFamily="34" charset="-128"/>
                <a:cs typeface="+mn-cs"/>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fontAlgn="base">
              <a:spcBef>
                <a:spcPct val="0"/>
              </a:spcBef>
              <a:spcAft>
                <a:spcPct val="0"/>
              </a:spcAft>
            </a:pPr>
            <a:fld id="{EDEA8C2D-973B-EE4F-9596-9EA29334BA61}" type="slidenum">
              <a:rPr lang="en-US">
                <a:ea typeface="ＭＳ Ｐゴシック" charset="0"/>
                <a:cs typeface="ＭＳ Ｐゴシック" charset="0"/>
              </a:rPr>
              <a:pPr fontAlgn="base">
                <a:spcBef>
                  <a:spcPct val="0"/>
                </a:spcBef>
                <a:spcAft>
                  <a:spcPct val="0"/>
                </a:spcAft>
              </a:pPr>
              <a:t>‹#›</a:t>
            </a:fld>
            <a:endParaRPr lang="en-US">
              <a:ea typeface="ＭＳ Ｐゴシック" charset="0"/>
              <a:cs typeface="ＭＳ Ｐゴシック" charset="0"/>
            </a:endParaRPr>
          </a:p>
        </p:txBody>
      </p:sp>
    </p:spTree>
    <p:extLst>
      <p:ext uri="{BB962C8B-B14F-4D97-AF65-F5344CB8AC3E}">
        <p14:creationId xmlns="" xmlns:p14="http://schemas.microsoft.com/office/powerpoint/2010/main" val="2574465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Century Gothic" pitchFamily="34" charset="0"/>
          <a:ea typeface="ＭＳ Ｐゴシック" pitchFamily="80" charset="-128"/>
          <a:cs typeface="Century Gothic" pitchFamily="34" charset="0"/>
        </a:defRPr>
      </a:lvl1pPr>
      <a:lvl2pPr algn="ctr" defTabSz="457200" rtl="0" eaLnBrk="0" fontAlgn="base" hangingPunct="0">
        <a:spcBef>
          <a:spcPct val="0"/>
        </a:spcBef>
        <a:spcAft>
          <a:spcPct val="0"/>
        </a:spcAft>
        <a:defRPr sz="4400">
          <a:solidFill>
            <a:schemeClr val="tx1"/>
          </a:solidFill>
          <a:latin typeface="Century Gothic" pitchFamily="34" charset="0"/>
          <a:ea typeface="ＭＳ Ｐゴシック" pitchFamily="80" charset="-128"/>
          <a:cs typeface="Century Gothic" pitchFamily="34" charset="0"/>
        </a:defRPr>
      </a:lvl2pPr>
      <a:lvl3pPr algn="ctr" defTabSz="457200" rtl="0" eaLnBrk="0" fontAlgn="base" hangingPunct="0">
        <a:spcBef>
          <a:spcPct val="0"/>
        </a:spcBef>
        <a:spcAft>
          <a:spcPct val="0"/>
        </a:spcAft>
        <a:defRPr sz="4400">
          <a:solidFill>
            <a:schemeClr val="tx1"/>
          </a:solidFill>
          <a:latin typeface="Century Gothic" pitchFamily="34" charset="0"/>
          <a:ea typeface="ＭＳ Ｐゴシック" pitchFamily="80" charset="-128"/>
          <a:cs typeface="Century Gothic" pitchFamily="34" charset="0"/>
        </a:defRPr>
      </a:lvl3pPr>
      <a:lvl4pPr algn="ctr" defTabSz="457200" rtl="0" eaLnBrk="0" fontAlgn="base" hangingPunct="0">
        <a:spcBef>
          <a:spcPct val="0"/>
        </a:spcBef>
        <a:spcAft>
          <a:spcPct val="0"/>
        </a:spcAft>
        <a:defRPr sz="4400">
          <a:solidFill>
            <a:schemeClr val="tx1"/>
          </a:solidFill>
          <a:latin typeface="Century Gothic" pitchFamily="34" charset="0"/>
          <a:ea typeface="ＭＳ Ｐゴシック" pitchFamily="80" charset="-128"/>
          <a:cs typeface="Century Gothic" pitchFamily="34" charset="0"/>
        </a:defRPr>
      </a:lvl4pPr>
      <a:lvl5pPr algn="ctr" defTabSz="457200" rtl="0" eaLnBrk="0" fontAlgn="base" hangingPunct="0">
        <a:spcBef>
          <a:spcPct val="0"/>
        </a:spcBef>
        <a:spcAft>
          <a:spcPct val="0"/>
        </a:spcAft>
        <a:defRPr sz="4400">
          <a:solidFill>
            <a:schemeClr val="tx1"/>
          </a:solidFill>
          <a:latin typeface="Century Gothic" pitchFamily="34" charset="0"/>
          <a:ea typeface="ＭＳ Ｐゴシック" pitchFamily="80" charset="-128"/>
          <a:cs typeface="Century Gothic" pitchFamily="34" charset="0"/>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Century Gothic" pitchFamily="34" charset="0"/>
          <a:ea typeface="ＭＳ Ｐゴシック" pitchFamily="80" charset="-128"/>
          <a:cs typeface="Century Gothic" pitchFamily="34"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Century Gothic" pitchFamily="34" charset="0"/>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Century Gothic" pitchFamily="34" charset="0"/>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Century Gothic" pitchFamily="34" charset="0"/>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Century Gothic" pitchFamily="34" charset="0"/>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fontAlgn="base">
              <a:spcBef>
                <a:spcPct val="0"/>
              </a:spcBef>
              <a:spcAft>
                <a:spcPct val="0"/>
              </a:spcAft>
            </a:pPr>
            <a:fld id="{1072E35F-455E-6843-8E8F-5D942B220973}" type="datetimeFigureOut">
              <a:rPr lang="en-US">
                <a:ea typeface="ＭＳ Ｐゴシック" charset="0"/>
                <a:cs typeface="ＭＳ Ｐゴシック" charset="0"/>
              </a:rPr>
              <a:pPr fontAlgn="base">
                <a:spcBef>
                  <a:spcPct val="0"/>
                </a:spcBef>
                <a:spcAft>
                  <a:spcPct val="0"/>
                </a:spcAft>
              </a:pPr>
              <a:t>11/4/2013</a:t>
            </a:fld>
            <a:endParaRPr lang="en-US">
              <a:ea typeface="ＭＳ Ｐゴシック" charset="0"/>
              <a:cs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ＭＳ Ｐゴシック" pitchFamily="34" charset="-128"/>
                <a:cs typeface="+mn-cs"/>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fontAlgn="base">
              <a:spcBef>
                <a:spcPct val="0"/>
              </a:spcBef>
              <a:spcAft>
                <a:spcPct val="0"/>
              </a:spcAft>
            </a:pPr>
            <a:fld id="{EDEA8C2D-973B-EE4F-9596-9EA29334BA61}" type="slidenum">
              <a:rPr lang="en-US">
                <a:ea typeface="ＭＳ Ｐゴシック" charset="0"/>
                <a:cs typeface="ＭＳ Ｐゴシック" charset="0"/>
              </a:rPr>
              <a:pPr fontAlgn="base">
                <a:spcBef>
                  <a:spcPct val="0"/>
                </a:spcBef>
                <a:spcAft>
                  <a:spcPct val="0"/>
                </a:spcAft>
              </a:pPr>
              <a:t>‹#›</a:t>
            </a:fld>
            <a:endParaRPr lang="en-US">
              <a:ea typeface="ＭＳ Ｐゴシック" charset="0"/>
              <a:cs typeface="ＭＳ Ｐゴシック" charset="0"/>
            </a:endParaRPr>
          </a:p>
        </p:txBody>
      </p:sp>
    </p:spTree>
    <p:extLst>
      <p:ext uri="{BB962C8B-B14F-4D97-AF65-F5344CB8AC3E}">
        <p14:creationId xmlns="" xmlns:p14="http://schemas.microsoft.com/office/powerpoint/2010/main" val="257446584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Century Gothic" pitchFamily="34" charset="0"/>
          <a:ea typeface="ＭＳ Ｐゴシック" pitchFamily="80" charset="-128"/>
          <a:cs typeface="Century Gothic" pitchFamily="34" charset="0"/>
        </a:defRPr>
      </a:lvl1pPr>
      <a:lvl2pPr algn="ctr" defTabSz="457200" rtl="0" eaLnBrk="0" fontAlgn="base" hangingPunct="0">
        <a:spcBef>
          <a:spcPct val="0"/>
        </a:spcBef>
        <a:spcAft>
          <a:spcPct val="0"/>
        </a:spcAft>
        <a:defRPr sz="4400">
          <a:solidFill>
            <a:schemeClr val="tx1"/>
          </a:solidFill>
          <a:latin typeface="Century Gothic" pitchFamily="34" charset="0"/>
          <a:ea typeface="ＭＳ Ｐゴシック" pitchFamily="80" charset="-128"/>
          <a:cs typeface="Century Gothic" pitchFamily="34" charset="0"/>
        </a:defRPr>
      </a:lvl2pPr>
      <a:lvl3pPr algn="ctr" defTabSz="457200" rtl="0" eaLnBrk="0" fontAlgn="base" hangingPunct="0">
        <a:spcBef>
          <a:spcPct val="0"/>
        </a:spcBef>
        <a:spcAft>
          <a:spcPct val="0"/>
        </a:spcAft>
        <a:defRPr sz="4400">
          <a:solidFill>
            <a:schemeClr val="tx1"/>
          </a:solidFill>
          <a:latin typeface="Century Gothic" pitchFamily="34" charset="0"/>
          <a:ea typeface="ＭＳ Ｐゴシック" pitchFamily="80" charset="-128"/>
          <a:cs typeface="Century Gothic" pitchFamily="34" charset="0"/>
        </a:defRPr>
      </a:lvl3pPr>
      <a:lvl4pPr algn="ctr" defTabSz="457200" rtl="0" eaLnBrk="0" fontAlgn="base" hangingPunct="0">
        <a:spcBef>
          <a:spcPct val="0"/>
        </a:spcBef>
        <a:spcAft>
          <a:spcPct val="0"/>
        </a:spcAft>
        <a:defRPr sz="4400">
          <a:solidFill>
            <a:schemeClr val="tx1"/>
          </a:solidFill>
          <a:latin typeface="Century Gothic" pitchFamily="34" charset="0"/>
          <a:ea typeface="ＭＳ Ｐゴシック" pitchFamily="80" charset="-128"/>
          <a:cs typeface="Century Gothic" pitchFamily="34" charset="0"/>
        </a:defRPr>
      </a:lvl4pPr>
      <a:lvl5pPr algn="ctr" defTabSz="457200" rtl="0" eaLnBrk="0" fontAlgn="base" hangingPunct="0">
        <a:spcBef>
          <a:spcPct val="0"/>
        </a:spcBef>
        <a:spcAft>
          <a:spcPct val="0"/>
        </a:spcAft>
        <a:defRPr sz="4400">
          <a:solidFill>
            <a:schemeClr val="tx1"/>
          </a:solidFill>
          <a:latin typeface="Century Gothic" pitchFamily="34" charset="0"/>
          <a:ea typeface="ＭＳ Ｐゴシック" pitchFamily="80" charset="-128"/>
          <a:cs typeface="Century Gothic" pitchFamily="34" charset="0"/>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Century Gothic" pitchFamily="34" charset="0"/>
          <a:ea typeface="ＭＳ Ｐゴシック" pitchFamily="80" charset="-128"/>
          <a:cs typeface="Century Gothic" pitchFamily="34"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Century Gothic" pitchFamily="34" charset="0"/>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Century Gothic" pitchFamily="34" charset="0"/>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Century Gothic" pitchFamily="34" charset="0"/>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Century Gothic" pitchFamily="34" charset="0"/>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7893" name="Rectangle 5"/>
          <p:cNvSpPr>
            <a:spLocks noGrp="1" noChangeArrowheads="1"/>
          </p:cNvSpPr>
          <p:nvPr>
            <p:ph type="title"/>
          </p:nvPr>
        </p:nvSpPr>
        <p:spPr bwMode="auto">
          <a:xfrm>
            <a:off x="0" y="258763"/>
            <a:ext cx="9140825" cy="731837"/>
          </a:xfrm>
          <a:prstGeom prst="rect">
            <a:avLst/>
          </a:prstGeom>
          <a:noFill/>
          <a:ln>
            <a:noFill/>
          </a:ln>
          <a:effectLst>
            <a:outerShdw blurRad="63500" dist="29783" dir="3885598"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a:ex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37894" name="Rectangle 6"/>
          <p:cNvSpPr>
            <a:spLocks noGrp="1" noChangeArrowheads="1"/>
          </p:cNvSpPr>
          <p:nvPr>
            <p:ph type="body" idx="1"/>
          </p:nvPr>
        </p:nvSpPr>
        <p:spPr bwMode="auto">
          <a:xfrm>
            <a:off x="457200" y="1371600"/>
            <a:ext cx="8229600" cy="5334000"/>
          </a:xfrm>
          <a:prstGeom prst="rect">
            <a:avLst/>
          </a:prstGeom>
          <a:noFill/>
          <a:ln>
            <a:noFill/>
          </a:ln>
          <a:effectLst>
            <a:outerShdw blurRad="63500" dist="29783" dir="3885598"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895" name="Rectangle 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latin typeface="Arial" charset="0"/>
              <a:ea typeface="ＭＳ Ｐゴシック" pitchFamily="34" charset="-128"/>
            </a:endParaRPr>
          </a:p>
        </p:txBody>
      </p:sp>
      <p:sp>
        <p:nvSpPr>
          <p:cNvPr id="37896" name="Rectangle 8"/>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latin typeface="Arial" charset="0"/>
              <a:ea typeface="ＭＳ Ｐゴシック" pitchFamily="34" charset="-128"/>
            </a:endParaRPr>
          </a:p>
        </p:txBody>
      </p:sp>
      <p:sp>
        <p:nvSpPr>
          <p:cNvPr id="37897" name="Rectangle 9"/>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967DEC2-A972-49D9-AE88-AE3D7C9BDE0D}" type="slidenum">
              <a:rPr lang="en-US" altLang="en-US" smtClean="0">
                <a:solidFill>
                  <a:srgbClr val="000000"/>
                </a:solidFill>
                <a:latin typeface="Arial" charset="0"/>
                <a:ea typeface="ＭＳ Ｐゴシック" pitchFamily="34" charset="-128"/>
              </a:rPr>
              <a:pPr fontAlgn="base">
                <a:spcBef>
                  <a:spcPct val="0"/>
                </a:spcBef>
                <a:spcAft>
                  <a:spcPct val="0"/>
                </a:spcAft>
              </a:pPr>
              <a:t>‹#›</a:t>
            </a:fld>
            <a:endParaRPr lang="en-US" altLang="en-US" smtClean="0">
              <a:solidFill>
                <a:srgbClr val="000000"/>
              </a:solidFill>
              <a:latin typeface="Arial" charset="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id="1" dur="indefinite" restart="never" nodeType="tmRoot"/>
      </p:par>
    </p:tnLst>
  </p:timing>
  <p:txStyles>
    <p:titleStyle>
      <a:lvl1pPr algn="ctr" rtl="0" eaLnBrk="0" fontAlgn="base" hangingPunct="0">
        <a:spcBef>
          <a:spcPct val="0"/>
        </a:spcBef>
        <a:spcAft>
          <a:spcPct val="0"/>
        </a:spcAft>
        <a:defRPr sz="3200" b="1">
          <a:solidFill>
            <a:schemeClr val="bg1"/>
          </a:solidFill>
          <a:latin typeface="+mj-lt"/>
          <a:ea typeface="ＭＳ Ｐゴシック" charset="0"/>
          <a:cs typeface="+mj-cs"/>
        </a:defRPr>
      </a:lvl1pPr>
      <a:lvl2pPr algn="ctr" rtl="0" eaLnBrk="0" fontAlgn="base" hangingPunct="0">
        <a:spcBef>
          <a:spcPct val="0"/>
        </a:spcBef>
        <a:spcAft>
          <a:spcPct val="0"/>
        </a:spcAft>
        <a:defRPr sz="3200" b="1">
          <a:solidFill>
            <a:schemeClr val="bg1"/>
          </a:solidFill>
          <a:latin typeface="Tahoma" charset="0"/>
          <a:ea typeface="ＭＳ Ｐゴシック" charset="0"/>
          <a:cs typeface="Arial" charset="0"/>
        </a:defRPr>
      </a:lvl2pPr>
      <a:lvl3pPr algn="ctr" rtl="0" eaLnBrk="0" fontAlgn="base" hangingPunct="0">
        <a:spcBef>
          <a:spcPct val="0"/>
        </a:spcBef>
        <a:spcAft>
          <a:spcPct val="0"/>
        </a:spcAft>
        <a:defRPr sz="3200" b="1">
          <a:solidFill>
            <a:schemeClr val="bg1"/>
          </a:solidFill>
          <a:latin typeface="Tahoma" charset="0"/>
          <a:ea typeface="ＭＳ Ｐゴシック" charset="0"/>
          <a:cs typeface="Arial" charset="0"/>
        </a:defRPr>
      </a:lvl3pPr>
      <a:lvl4pPr algn="ctr" rtl="0" eaLnBrk="0" fontAlgn="base" hangingPunct="0">
        <a:spcBef>
          <a:spcPct val="0"/>
        </a:spcBef>
        <a:spcAft>
          <a:spcPct val="0"/>
        </a:spcAft>
        <a:defRPr sz="3200" b="1">
          <a:solidFill>
            <a:schemeClr val="bg1"/>
          </a:solidFill>
          <a:latin typeface="Tahoma" charset="0"/>
          <a:ea typeface="ＭＳ Ｐゴシック" charset="0"/>
          <a:cs typeface="Arial" charset="0"/>
        </a:defRPr>
      </a:lvl4pPr>
      <a:lvl5pPr algn="ctr" rtl="0" eaLnBrk="0" fontAlgn="base" hangingPunct="0">
        <a:spcBef>
          <a:spcPct val="0"/>
        </a:spcBef>
        <a:spcAft>
          <a:spcPct val="0"/>
        </a:spcAft>
        <a:defRPr sz="3200" b="1">
          <a:solidFill>
            <a:schemeClr val="bg1"/>
          </a:solidFill>
          <a:latin typeface="Tahoma" charset="0"/>
          <a:ea typeface="ＭＳ Ｐゴシック" charset="0"/>
          <a:cs typeface="Arial" charset="0"/>
        </a:defRPr>
      </a:lvl5pPr>
      <a:lvl6pPr marL="457200" algn="ctr" rtl="0" fontAlgn="base">
        <a:spcBef>
          <a:spcPct val="0"/>
        </a:spcBef>
        <a:spcAft>
          <a:spcPct val="0"/>
        </a:spcAft>
        <a:defRPr sz="3200" b="1">
          <a:solidFill>
            <a:schemeClr val="bg1"/>
          </a:solidFill>
          <a:latin typeface="Tahoma" charset="0"/>
          <a:ea typeface="Arial" charset="0"/>
          <a:cs typeface="Arial" charset="0"/>
        </a:defRPr>
      </a:lvl6pPr>
      <a:lvl7pPr marL="914400" algn="ctr" rtl="0" fontAlgn="base">
        <a:spcBef>
          <a:spcPct val="0"/>
        </a:spcBef>
        <a:spcAft>
          <a:spcPct val="0"/>
        </a:spcAft>
        <a:defRPr sz="3200" b="1">
          <a:solidFill>
            <a:schemeClr val="bg1"/>
          </a:solidFill>
          <a:latin typeface="Tahoma" charset="0"/>
          <a:ea typeface="Arial" charset="0"/>
          <a:cs typeface="Arial" charset="0"/>
        </a:defRPr>
      </a:lvl7pPr>
      <a:lvl8pPr marL="1371600" algn="ctr" rtl="0" fontAlgn="base">
        <a:spcBef>
          <a:spcPct val="0"/>
        </a:spcBef>
        <a:spcAft>
          <a:spcPct val="0"/>
        </a:spcAft>
        <a:defRPr sz="3200" b="1">
          <a:solidFill>
            <a:schemeClr val="bg1"/>
          </a:solidFill>
          <a:latin typeface="Tahoma" charset="0"/>
          <a:ea typeface="Arial" charset="0"/>
          <a:cs typeface="Arial" charset="0"/>
        </a:defRPr>
      </a:lvl8pPr>
      <a:lvl9pPr marL="1828800" algn="ctr" rtl="0" fontAlgn="base">
        <a:spcBef>
          <a:spcPct val="0"/>
        </a:spcBef>
        <a:spcAft>
          <a:spcPct val="0"/>
        </a:spcAft>
        <a:defRPr sz="3200" b="1">
          <a:solidFill>
            <a:schemeClr val="bg1"/>
          </a:solidFill>
          <a:latin typeface="Tahoma" charset="0"/>
          <a:ea typeface="Arial" charset="0"/>
          <a:cs typeface="Arial" charset="0"/>
        </a:defRPr>
      </a:lvl9pPr>
    </p:titleStyle>
    <p:bodyStyle>
      <a:lvl1pPr marL="342900" indent="-342900" algn="l" rtl="0" eaLnBrk="0" fontAlgn="base" hangingPunct="0">
        <a:spcBef>
          <a:spcPct val="20000"/>
        </a:spcBef>
        <a:spcAft>
          <a:spcPct val="30000"/>
        </a:spcAft>
        <a:buChar char="•"/>
        <a:defRPr sz="2800" b="1">
          <a:solidFill>
            <a:schemeClr val="bg1"/>
          </a:solidFill>
          <a:latin typeface="+mn-lt"/>
          <a:ea typeface="ＭＳ Ｐゴシック" charset="0"/>
          <a:cs typeface="+mn-cs"/>
        </a:defRPr>
      </a:lvl1pPr>
      <a:lvl2pPr marL="742950" indent="-285750" algn="l" rtl="0" eaLnBrk="0" fontAlgn="base" hangingPunct="0">
        <a:spcBef>
          <a:spcPct val="20000"/>
        </a:spcBef>
        <a:spcAft>
          <a:spcPct val="30000"/>
        </a:spcAft>
        <a:buChar char="–"/>
        <a:defRPr sz="2400" b="1">
          <a:solidFill>
            <a:schemeClr val="bg1"/>
          </a:solidFill>
          <a:latin typeface="+mn-lt"/>
          <a:ea typeface="+mn-ea"/>
          <a:cs typeface="+mn-cs"/>
        </a:defRPr>
      </a:lvl2pPr>
      <a:lvl3pPr marL="1143000" indent="-228600" algn="l" rtl="0" eaLnBrk="0" fontAlgn="base" hangingPunct="0">
        <a:spcBef>
          <a:spcPct val="20000"/>
        </a:spcBef>
        <a:spcAft>
          <a:spcPct val="30000"/>
        </a:spcAft>
        <a:buChar char="•"/>
        <a:defRPr sz="2400" b="1">
          <a:solidFill>
            <a:schemeClr val="bg1"/>
          </a:solidFill>
          <a:latin typeface="+mn-lt"/>
          <a:ea typeface="+mn-ea"/>
          <a:cs typeface="+mn-cs"/>
        </a:defRPr>
      </a:lvl3pPr>
      <a:lvl4pPr marL="1600200" indent="-228600" algn="l" rtl="0" eaLnBrk="0" fontAlgn="base" hangingPunct="0">
        <a:spcBef>
          <a:spcPct val="20000"/>
        </a:spcBef>
        <a:spcAft>
          <a:spcPct val="30000"/>
        </a:spcAft>
        <a:buChar char="–"/>
        <a:defRPr sz="2000" b="1">
          <a:solidFill>
            <a:schemeClr val="bg1"/>
          </a:solidFill>
          <a:latin typeface="+mn-lt"/>
          <a:ea typeface="+mn-ea"/>
          <a:cs typeface="+mn-cs"/>
        </a:defRPr>
      </a:lvl4pPr>
      <a:lvl5pPr marL="2057400" indent="-228600" algn="l" rtl="0" eaLnBrk="0" fontAlgn="base" hangingPunct="0">
        <a:spcBef>
          <a:spcPct val="20000"/>
        </a:spcBef>
        <a:spcAft>
          <a:spcPct val="30000"/>
        </a:spcAft>
        <a:buChar char="»"/>
        <a:defRPr sz="2000" b="1">
          <a:solidFill>
            <a:schemeClr val="bg1"/>
          </a:solidFill>
          <a:latin typeface="+mn-lt"/>
          <a:ea typeface="+mn-ea"/>
          <a:cs typeface="+mn-cs"/>
        </a:defRPr>
      </a:lvl5pPr>
      <a:lvl6pPr marL="2514600" indent="-228600" algn="l" rtl="0" fontAlgn="base">
        <a:spcBef>
          <a:spcPct val="20000"/>
        </a:spcBef>
        <a:spcAft>
          <a:spcPct val="30000"/>
        </a:spcAft>
        <a:buChar char="»"/>
        <a:defRPr sz="2000" b="1">
          <a:solidFill>
            <a:schemeClr val="bg1"/>
          </a:solidFill>
          <a:latin typeface="+mn-lt"/>
          <a:ea typeface="+mn-ea"/>
          <a:cs typeface="+mn-cs"/>
        </a:defRPr>
      </a:lvl6pPr>
      <a:lvl7pPr marL="2971800" indent="-228600" algn="l" rtl="0" fontAlgn="base">
        <a:spcBef>
          <a:spcPct val="20000"/>
        </a:spcBef>
        <a:spcAft>
          <a:spcPct val="30000"/>
        </a:spcAft>
        <a:buChar char="»"/>
        <a:defRPr sz="2000" b="1">
          <a:solidFill>
            <a:schemeClr val="bg1"/>
          </a:solidFill>
          <a:latin typeface="+mn-lt"/>
          <a:ea typeface="+mn-ea"/>
          <a:cs typeface="+mn-cs"/>
        </a:defRPr>
      </a:lvl7pPr>
      <a:lvl8pPr marL="3429000" indent="-228600" algn="l" rtl="0" fontAlgn="base">
        <a:spcBef>
          <a:spcPct val="20000"/>
        </a:spcBef>
        <a:spcAft>
          <a:spcPct val="30000"/>
        </a:spcAft>
        <a:buChar char="»"/>
        <a:defRPr sz="2000" b="1">
          <a:solidFill>
            <a:schemeClr val="bg1"/>
          </a:solidFill>
          <a:latin typeface="+mn-lt"/>
          <a:ea typeface="+mn-ea"/>
          <a:cs typeface="+mn-cs"/>
        </a:defRPr>
      </a:lvl8pPr>
      <a:lvl9pPr marL="3886200" indent="-228600" algn="l" rtl="0" fontAlgn="base">
        <a:spcBef>
          <a:spcPct val="20000"/>
        </a:spcBef>
        <a:spcAft>
          <a:spcPct val="30000"/>
        </a:spcAft>
        <a:buChar char="»"/>
        <a:defRPr sz="2000" b="1">
          <a:solidFill>
            <a:schemeClr val="bg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7893" name="Rectangle 5"/>
          <p:cNvSpPr>
            <a:spLocks noGrp="1" noChangeArrowheads="1"/>
          </p:cNvSpPr>
          <p:nvPr>
            <p:ph type="title"/>
          </p:nvPr>
        </p:nvSpPr>
        <p:spPr bwMode="auto">
          <a:xfrm>
            <a:off x="0" y="258763"/>
            <a:ext cx="9140825" cy="731837"/>
          </a:xfrm>
          <a:prstGeom prst="rect">
            <a:avLst/>
          </a:prstGeom>
          <a:noFill/>
          <a:ln>
            <a:noFill/>
          </a:ln>
          <a:effectLst>
            <a:outerShdw blurRad="63500" dist="29783" dir="3885598"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a:ex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37894" name="Rectangle 6"/>
          <p:cNvSpPr>
            <a:spLocks noGrp="1" noChangeArrowheads="1"/>
          </p:cNvSpPr>
          <p:nvPr>
            <p:ph type="body" idx="1"/>
          </p:nvPr>
        </p:nvSpPr>
        <p:spPr bwMode="auto">
          <a:xfrm>
            <a:off x="457200" y="1371600"/>
            <a:ext cx="8229600" cy="5334000"/>
          </a:xfrm>
          <a:prstGeom prst="rect">
            <a:avLst/>
          </a:prstGeom>
          <a:noFill/>
          <a:ln>
            <a:noFill/>
          </a:ln>
          <a:effectLst>
            <a:outerShdw blurRad="63500" dist="29783" dir="3885598"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895" name="Rectangle 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latin typeface="Arial" charset="0"/>
              <a:ea typeface="ＭＳ Ｐゴシック" pitchFamily="34" charset="-128"/>
            </a:endParaRPr>
          </a:p>
        </p:txBody>
      </p:sp>
      <p:sp>
        <p:nvSpPr>
          <p:cNvPr id="37896" name="Rectangle 8"/>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latin typeface="Arial" charset="0"/>
              <a:ea typeface="ＭＳ Ｐゴシック" pitchFamily="34" charset="-128"/>
            </a:endParaRPr>
          </a:p>
        </p:txBody>
      </p:sp>
      <p:sp>
        <p:nvSpPr>
          <p:cNvPr id="37897" name="Rectangle 9"/>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967DEC2-A972-49D9-AE88-AE3D7C9BDE0D}" type="slidenum">
              <a:rPr lang="en-US" altLang="en-US" smtClean="0">
                <a:solidFill>
                  <a:srgbClr val="000000"/>
                </a:solidFill>
                <a:latin typeface="Arial" charset="0"/>
                <a:ea typeface="ＭＳ Ｐゴシック" pitchFamily="34" charset="-128"/>
              </a:rPr>
              <a:pPr fontAlgn="base">
                <a:spcBef>
                  <a:spcPct val="0"/>
                </a:spcBef>
                <a:spcAft>
                  <a:spcPct val="0"/>
                </a:spcAft>
              </a:pPr>
              <a:t>‹#›</a:t>
            </a:fld>
            <a:endParaRPr lang="en-US" altLang="en-US" smtClean="0">
              <a:solidFill>
                <a:srgbClr val="000000"/>
              </a:solidFill>
              <a:latin typeface="Arial" charset="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iming>
    <p:tnLst>
      <p:par>
        <p:cTn id="1" dur="indefinite" restart="never" nodeType="tmRoot"/>
      </p:par>
    </p:tnLst>
  </p:timing>
  <p:txStyles>
    <p:titleStyle>
      <a:lvl1pPr algn="ctr" rtl="0" eaLnBrk="0" fontAlgn="base" hangingPunct="0">
        <a:spcBef>
          <a:spcPct val="0"/>
        </a:spcBef>
        <a:spcAft>
          <a:spcPct val="0"/>
        </a:spcAft>
        <a:defRPr sz="3200" b="1">
          <a:solidFill>
            <a:schemeClr val="bg1"/>
          </a:solidFill>
          <a:latin typeface="+mj-lt"/>
          <a:ea typeface="ＭＳ Ｐゴシック" charset="0"/>
          <a:cs typeface="+mj-cs"/>
        </a:defRPr>
      </a:lvl1pPr>
      <a:lvl2pPr algn="ctr" rtl="0" eaLnBrk="0" fontAlgn="base" hangingPunct="0">
        <a:spcBef>
          <a:spcPct val="0"/>
        </a:spcBef>
        <a:spcAft>
          <a:spcPct val="0"/>
        </a:spcAft>
        <a:defRPr sz="3200" b="1">
          <a:solidFill>
            <a:schemeClr val="bg1"/>
          </a:solidFill>
          <a:latin typeface="Tahoma" charset="0"/>
          <a:ea typeface="ＭＳ Ｐゴシック" charset="0"/>
          <a:cs typeface="Arial" charset="0"/>
        </a:defRPr>
      </a:lvl2pPr>
      <a:lvl3pPr algn="ctr" rtl="0" eaLnBrk="0" fontAlgn="base" hangingPunct="0">
        <a:spcBef>
          <a:spcPct val="0"/>
        </a:spcBef>
        <a:spcAft>
          <a:spcPct val="0"/>
        </a:spcAft>
        <a:defRPr sz="3200" b="1">
          <a:solidFill>
            <a:schemeClr val="bg1"/>
          </a:solidFill>
          <a:latin typeface="Tahoma" charset="0"/>
          <a:ea typeface="ＭＳ Ｐゴシック" charset="0"/>
          <a:cs typeface="Arial" charset="0"/>
        </a:defRPr>
      </a:lvl3pPr>
      <a:lvl4pPr algn="ctr" rtl="0" eaLnBrk="0" fontAlgn="base" hangingPunct="0">
        <a:spcBef>
          <a:spcPct val="0"/>
        </a:spcBef>
        <a:spcAft>
          <a:spcPct val="0"/>
        </a:spcAft>
        <a:defRPr sz="3200" b="1">
          <a:solidFill>
            <a:schemeClr val="bg1"/>
          </a:solidFill>
          <a:latin typeface="Tahoma" charset="0"/>
          <a:ea typeface="ＭＳ Ｐゴシック" charset="0"/>
          <a:cs typeface="Arial" charset="0"/>
        </a:defRPr>
      </a:lvl4pPr>
      <a:lvl5pPr algn="ctr" rtl="0" eaLnBrk="0" fontAlgn="base" hangingPunct="0">
        <a:spcBef>
          <a:spcPct val="0"/>
        </a:spcBef>
        <a:spcAft>
          <a:spcPct val="0"/>
        </a:spcAft>
        <a:defRPr sz="3200" b="1">
          <a:solidFill>
            <a:schemeClr val="bg1"/>
          </a:solidFill>
          <a:latin typeface="Tahoma" charset="0"/>
          <a:ea typeface="ＭＳ Ｐゴシック" charset="0"/>
          <a:cs typeface="Arial" charset="0"/>
        </a:defRPr>
      </a:lvl5pPr>
      <a:lvl6pPr marL="457200" algn="ctr" rtl="0" fontAlgn="base">
        <a:spcBef>
          <a:spcPct val="0"/>
        </a:spcBef>
        <a:spcAft>
          <a:spcPct val="0"/>
        </a:spcAft>
        <a:defRPr sz="3200" b="1">
          <a:solidFill>
            <a:schemeClr val="bg1"/>
          </a:solidFill>
          <a:latin typeface="Tahoma" charset="0"/>
          <a:ea typeface="Arial" charset="0"/>
          <a:cs typeface="Arial" charset="0"/>
        </a:defRPr>
      </a:lvl6pPr>
      <a:lvl7pPr marL="914400" algn="ctr" rtl="0" fontAlgn="base">
        <a:spcBef>
          <a:spcPct val="0"/>
        </a:spcBef>
        <a:spcAft>
          <a:spcPct val="0"/>
        </a:spcAft>
        <a:defRPr sz="3200" b="1">
          <a:solidFill>
            <a:schemeClr val="bg1"/>
          </a:solidFill>
          <a:latin typeface="Tahoma" charset="0"/>
          <a:ea typeface="Arial" charset="0"/>
          <a:cs typeface="Arial" charset="0"/>
        </a:defRPr>
      </a:lvl7pPr>
      <a:lvl8pPr marL="1371600" algn="ctr" rtl="0" fontAlgn="base">
        <a:spcBef>
          <a:spcPct val="0"/>
        </a:spcBef>
        <a:spcAft>
          <a:spcPct val="0"/>
        </a:spcAft>
        <a:defRPr sz="3200" b="1">
          <a:solidFill>
            <a:schemeClr val="bg1"/>
          </a:solidFill>
          <a:latin typeface="Tahoma" charset="0"/>
          <a:ea typeface="Arial" charset="0"/>
          <a:cs typeface="Arial" charset="0"/>
        </a:defRPr>
      </a:lvl8pPr>
      <a:lvl9pPr marL="1828800" algn="ctr" rtl="0" fontAlgn="base">
        <a:spcBef>
          <a:spcPct val="0"/>
        </a:spcBef>
        <a:spcAft>
          <a:spcPct val="0"/>
        </a:spcAft>
        <a:defRPr sz="3200" b="1">
          <a:solidFill>
            <a:schemeClr val="bg1"/>
          </a:solidFill>
          <a:latin typeface="Tahoma" charset="0"/>
          <a:ea typeface="Arial" charset="0"/>
          <a:cs typeface="Arial" charset="0"/>
        </a:defRPr>
      </a:lvl9pPr>
    </p:titleStyle>
    <p:bodyStyle>
      <a:lvl1pPr marL="342900" indent="-342900" algn="l" rtl="0" eaLnBrk="0" fontAlgn="base" hangingPunct="0">
        <a:spcBef>
          <a:spcPct val="20000"/>
        </a:spcBef>
        <a:spcAft>
          <a:spcPct val="30000"/>
        </a:spcAft>
        <a:buChar char="•"/>
        <a:defRPr sz="2800" b="1">
          <a:solidFill>
            <a:schemeClr val="bg1"/>
          </a:solidFill>
          <a:latin typeface="+mn-lt"/>
          <a:ea typeface="ＭＳ Ｐゴシック" charset="0"/>
          <a:cs typeface="+mn-cs"/>
        </a:defRPr>
      </a:lvl1pPr>
      <a:lvl2pPr marL="742950" indent="-285750" algn="l" rtl="0" eaLnBrk="0" fontAlgn="base" hangingPunct="0">
        <a:spcBef>
          <a:spcPct val="20000"/>
        </a:spcBef>
        <a:spcAft>
          <a:spcPct val="30000"/>
        </a:spcAft>
        <a:buChar char="–"/>
        <a:defRPr sz="2400" b="1">
          <a:solidFill>
            <a:schemeClr val="bg1"/>
          </a:solidFill>
          <a:latin typeface="+mn-lt"/>
          <a:ea typeface="+mn-ea"/>
          <a:cs typeface="+mn-cs"/>
        </a:defRPr>
      </a:lvl2pPr>
      <a:lvl3pPr marL="1143000" indent="-228600" algn="l" rtl="0" eaLnBrk="0" fontAlgn="base" hangingPunct="0">
        <a:spcBef>
          <a:spcPct val="20000"/>
        </a:spcBef>
        <a:spcAft>
          <a:spcPct val="30000"/>
        </a:spcAft>
        <a:buChar char="•"/>
        <a:defRPr sz="2400" b="1">
          <a:solidFill>
            <a:schemeClr val="bg1"/>
          </a:solidFill>
          <a:latin typeface="+mn-lt"/>
          <a:ea typeface="+mn-ea"/>
          <a:cs typeface="+mn-cs"/>
        </a:defRPr>
      </a:lvl3pPr>
      <a:lvl4pPr marL="1600200" indent="-228600" algn="l" rtl="0" eaLnBrk="0" fontAlgn="base" hangingPunct="0">
        <a:spcBef>
          <a:spcPct val="20000"/>
        </a:spcBef>
        <a:spcAft>
          <a:spcPct val="30000"/>
        </a:spcAft>
        <a:buChar char="–"/>
        <a:defRPr sz="2000" b="1">
          <a:solidFill>
            <a:schemeClr val="bg1"/>
          </a:solidFill>
          <a:latin typeface="+mn-lt"/>
          <a:ea typeface="+mn-ea"/>
          <a:cs typeface="+mn-cs"/>
        </a:defRPr>
      </a:lvl4pPr>
      <a:lvl5pPr marL="2057400" indent="-228600" algn="l" rtl="0" eaLnBrk="0" fontAlgn="base" hangingPunct="0">
        <a:spcBef>
          <a:spcPct val="20000"/>
        </a:spcBef>
        <a:spcAft>
          <a:spcPct val="30000"/>
        </a:spcAft>
        <a:buChar char="»"/>
        <a:defRPr sz="2000" b="1">
          <a:solidFill>
            <a:schemeClr val="bg1"/>
          </a:solidFill>
          <a:latin typeface="+mn-lt"/>
          <a:ea typeface="+mn-ea"/>
          <a:cs typeface="+mn-cs"/>
        </a:defRPr>
      </a:lvl5pPr>
      <a:lvl6pPr marL="2514600" indent="-228600" algn="l" rtl="0" fontAlgn="base">
        <a:spcBef>
          <a:spcPct val="20000"/>
        </a:spcBef>
        <a:spcAft>
          <a:spcPct val="30000"/>
        </a:spcAft>
        <a:buChar char="»"/>
        <a:defRPr sz="2000" b="1">
          <a:solidFill>
            <a:schemeClr val="bg1"/>
          </a:solidFill>
          <a:latin typeface="+mn-lt"/>
          <a:ea typeface="+mn-ea"/>
          <a:cs typeface="+mn-cs"/>
        </a:defRPr>
      </a:lvl6pPr>
      <a:lvl7pPr marL="2971800" indent="-228600" algn="l" rtl="0" fontAlgn="base">
        <a:spcBef>
          <a:spcPct val="20000"/>
        </a:spcBef>
        <a:spcAft>
          <a:spcPct val="30000"/>
        </a:spcAft>
        <a:buChar char="»"/>
        <a:defRPr sz="2000" b="1">
          <a:solidFill>
            <a:schemeClr val="bg1"/>
          </a:solidFill>
          <a:latin typeface="+mn-lt"/>
          <a:ea typeface="+mn-ea"/>
          <a:cs typeface="+mn-cs"/>
        </a:defRPr>
      </a:lvl7pPr>
      <a:lvl8pPr marL="3429000" indent="-228600" algn="l" rtl="0" fontAlgn="base">
        <a:spcBef>
          <a:spcPct val="20000"/>
        </a:spcBef>
        <a:spcAft>
          <a:spcPct val="30000"/>
        </a:spcAft>
        <a:buChar char="»"/>
        <a:defRPr sz="2000" b="1">
          <a:solidFill>
            <a:schemeClr val="bg1"/>
          </a:solidFill>
          <a:latin typeface="+mn-lt"/>
          <a:ea typeface="+mn-ea"/>
          <a:cs typeface="+mn-cs"/>
        </a:defRPr>
      </a:lvl8pPr>
      <a:lvl9pPr marL="3886200" indent="-228600" algn="l" rtl="0" fontAlgn="base">
        <a:spcBef>
          <a:spcPct val="20000"/>
        </a:spcBef>
        <a:spcAft>
          <a:spcPct val="30000"/>
        </a:spcAft>
        <a:buChar char="»"/>
        <a:defRPr sz="2000" b="1">
          <a:solidFill>
            <a:schemeClr val="bg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7893" name="Rectangle 5"/>
          <p:cNvSpPr>
            <a:spLocks noGrp="1" noChangeArrowheads="1"/>
          </p:cNvSpPr>
          <p:nvPr>
            <p:ph type="title"/>
          </p:nvPr>
        </p:nvSpPr>
        <p:spPr bwMode="auto">
          <a:xfrm>
            <a:off x="0" y="258763"/>
            <a:ext cx="9140825" cy="731837"/>
          </a:xfrm>
          <a:prstGeom prst="rect">
            <a:avLst/>
          </a:prstGeom>
          <a:noFill/>
          <a:ln>
            <a:noFill/>
          </a:ln>
          <a:effectLst>
            <a:outerShdw blurRad="63500" dist="29783" dir="3885598"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a:ex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37894" name="Rectangle 6"/>
          <p:cNvSpPr>
            <a:spLocks noGrp="1" noChangeArrowheads="1"/>
          </p:cNvSpPr>
          <p:nvPr>
            <p:ph type="body" idx="1"/>
          </p:nvPr>
        </p:nvSpPr>
        <p:spPr bwMode="auto">
          <a:xfrm>
            <a:off x="457200" y="1371600"/>
            <a:ext cx="8229600" cy="5334000"/>
          </a:xfrm>
          <a:prstGeom prst="rect">
            <a:avLst/>
          </a:prstGeom>
          <a:noFill/>
          <a:ln>
            <a:noFill/>
          </a:ln>
          <a:effectLst>
            <a:outerShdw blurRad="63500" dist="29783" dir="3885598"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895" name="Rectangle 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latin typeface="Arial" charset="0"/>
              <a:ea typeface="ＭＳ Ｐゴシック" pitchFamily="34" charset="-128"/>
            </a:endParaRPr>
          </a:p>
        </p:txBody>
      </p:sp>
      <p:sp>
        <p:nvSpPr>
          <p:cNvPr id="37896" name="Rectangle 8"/>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latin typeface="Arial" charset="0"/>
              <a:ea typeface="ＭＳ Ｐゴシック" pitchFamily="34" charset="-128"/>
            </a:endParaRPr>
          </a:p>
        </p:txBody>
      </p:sp>
      <p:sp>
        <p:nvSpPr>
          <p:cNvPr id="37897" name="Rectangle 9"/>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967DEC2-A972-49D9-AE88-AE3D7C9BDE0D}" type="slidenum">
              <a:rPr lang="en-US" altLang="en-US" smtClean="0">
                <a:solidFill>
                  <a:srgbClr val="000000"/>
                </a:solidFill>
                <a:latin typeface="Arial" charset="0"/>
                <a:ea typeface="ＭＳ Ｐゴシック" pitchFamily="34" charset="-128"/>
              </a:rPr>
              <a:pPr fontAlgn="base">
                <a:spcBef>
                  <a:spcPct val="0"/>
                </a:spcBef>
                <a:spcAft>
                  <a:spcPct val="0"/>
                </a:spcAft>
              </a:pPr>
              <a:t>‹#›</a:t>
            </a:fld>
            <a:endParaRPr lang="en-US" altLang="en-US" smtClean="0">
              <a:solidFill>
                <a:srgbClr val="000000"/>
              </a:solidFill>
              <a:latin typeface="Arial" charset="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par>
    </p:tnLst>
  </p:timing>
  <p:txStyles>
    <p:titleStyle>
      <a:lvl1pPr algn="ctr" rtl="0" eaLnBrk="0" fontAlgn="base" hangingPunct="0">
        <a:spcBef>
          <a:spcPct val="0"/>
        </a:spcBef>
        <a:spcAft>
          <a:spcPct val="0"/>
        </a:spcAft>
        <a:defRPr sz="3200" b="1">
          <a:solidFill>
            <a:schemeClr val="bg1"/>
          </a:solidFill>
          <a:latin typeface="+mj-lt"/>
          <a:ea typeface="ＭＳ Ｐゴシック" charset="0"/>
          <a:cs typeface="+mj-cs"/>
        </a:defRPr>
      </a:lvl1pPr>
      <a:lvl2pPr algn="ctr" rtl="0" eaLnBrk="0" fontAlgn="base" hangingPunct="0">
        <a:spcBef>
          <a:spcPct val="0"/>
        </a:spcBef>
        <a:spcAft>
          <a:spcPct val="0"/>
        </a:spcAft>
        <a:defRPr sz="3200" b="1">
          <a:solidFill>
            <a:schemeClr val="bg1"/>
          </a:solidFill>
          <a:latin typeface="Tahoma" charset="0"/>
          <a:ea typeface="ＭＳ Ｐゴシック" charset="0"/>
          <a:cs typeface="Arial" charset="0"/>
        </a:defRPr>
      </a:lvl2pPr>
      <a:lvl3pPr algn="ctr" rtl="0" eaLnBrk="0" fontAlgn="base" hangingPunct="0">
        <a:spcBef>
          <a:spcPct val="0"/>
        </a:spcBef>
        <a:spcAft>
          <a:spcPct val="0"/>
        </a:spcAft>
        <a:defRPr sz="3200" b="1">
          <a:solidFill>
            <a:schemeClr val="bg1"/>
          </a:solidFill>
          <a:latin typeface="Tahoma" charset="0"/>
          <a:ea typeface="ＭＳ Ｐゴシック" charset="0"/>
          <a:cs typeface="Arial" charset="0"/>
        </a:defRPr>
      </a:lvl3pPr>
      <a:lvl4pPr algn="ctr" rtl="0" eaLnBrk="0" fontAlgn="base" hangingPunct="0">
        <a:spcBef>
          <a:spcPct val="0"/>
        </a:spcBef>
        <a:spcAft>
          <a:spcPct val="0"/>
        </a:spcAft>
        <a:defRPr sz="3200" b="1">
          <a:solidFill>
            <a:schemeClr val="bg1"/>
          </a:solidFill>
          <a:latin typeface="Tahoma" charset="0"/>
          <a:ea typeface="ＭＳ Ｐゴシック" charset="0"/>
          <a:cs typeface="Arial" charset="0"/>
        </a:defRPr>
      </a:lvl4pPr>
      <a:lvl5pPr algn="ctr" rtl="0" eaLnBrk="0" fontAlgn="base" hangingPunct="0">
        <a:spcBef>
          <a:spcPct val="0"/>
        </a:spcBef>
        <a:spcAft>
          <a:spcPct val="0"/>
        </a:spcAft>
        <a:defRPr sz="3200" b="1">
          <a:solidFill>
            <a:schemeClr val="bg1"/>
          </a:solidFill>
          <a:latin typeface="Tahoma" charset="0"/>
          <a:ea typeface="ＭＳ Ｐゴシック" charset="0"/>
          <a:cs typeface="Arial" charset="0"/>
        </a:defRPr>
      </a:lvl5pPr>
      <a:lvl6pPr marL="457200" algn="ctr" rtl="0" fontAlgn="base">
        <a:spcBef>
          <a:spcPct val="0"/>
        </a:spcBef>
        <a:spcAft>
          <a:spcPct val="0"/>
        </a:spcAft>
        <a:defRPr sz="3200" b="1">
          <a:solidFill>
            <a:schemeClr val="bg1"/>
          </a:solidFill>
          <a:latin typeface="Tahoma" charset="0"/>
          <a:ea typeface="Arial" charset="0"/>
          <a:cs typeface="Arial" charset="0"/>
        </a:defRPr>
      </a:lvl6pPr>
      <a:lvl7pPr marL="914400" algn="ctr" rtl="0" fontAlgn="base">
        <a:spcBef>
          <a:spcPct val="0"/>
        </a:spcBef>
        <a:spcAft>
          <a:spcPct val="0"/>
        </a:spcAft>
        <a:defRPr sz="3200" b="1">
          <a:solidFill>
            <a:schemeClr val="bg1"/>
          </a:solidFill>
          <a:latin typeface="Tahoma" charset="0"/>
          <a:ea typeface="Arial" charset="0"/>
          <a:cs typeface="Arial" charset="0"/>
        </a:defRPr>
      </a:lvl7pPr>
      <a:lvl8pPr marL="1371600" algn="ctr" rtl="0" fontAlgn="base">
        <a:spcBef>
          <a:spcPct val="0"/>
        </a:spcBef>
        <a:spcAft>
          <a:spcPct val="0"/>
        </a:spcAft>
        <a:defRPr sz="3200" b="1">
          <a:solidFill>
            <a:schemeClr val="bg1"/>
          </a:solidFill>
          <a:latin typeface="Tahoma" charset="0"/>
          <a:ea typeface="Arial" charset="0"/>
          <a:cs typeface="Arial" charset="0"/>
        </a:defRPr>
      </a:lvl8pPr>
      <a:lvl9pPr marL="1828800" algn="ctr" rtl="0" fontAlgn="base">
        <a:spcBef>
          <a:spcPct val="0"/>
        </a:spcBef>
        <a:spcAft>
          <a:spcPct val="0"/>
        </a:spcAft>
        <a:defRPr sz="3200" b="1">
          <a:solidFill>
            <a:schemeClr val="bg1"/>
          </a:solidFill>
          <a:latin typeface="Tahoma" charset="0"/>
          <a:ea typeface="Arial" charset="0"/>
          <a:cs typeface="Arial" charset="0"/>
        </a:defRPr>
      </a:lvl9pPr>
    </p:titleStyle>
    <p:bodyStyle>
      <a:lvl1pPr marL="342900" indent="-342900" algn="l" rtl="0" eaLnBrk="0" fontAlgn="base" hangingPunct="0">
        <a:spcBef>
          <a:spcPct val="20000"/>
        </a:spcBef>
        <a:spcAft>
          <a:spcPct val="30000"/>
        </a:spcAft>
        <a:buChar char="•"/>
        <a:defRPr sz="2800" b="1">
          <a:solidFill>
            <a:schemeClr val="bg1"/>
          </a:solidFill>
          <a:latin typeface="+mn-lt"/>
          <a:ea typeface="ＭＳ Ｐゴシック" charset="0"/>
          <a:cs typeface="+mn-cs"/>
        </a:defRPr>
      </a:lvl1pPr>
      <a:lvl2pPr marL="742950" indent="-285750" algn="l" rtl="0" eaLnBrk="0" fontAlgn="base" hangingPunct="0">
        <a:spcBef>
          <a:spcPct val="20000"/>
        </a:spcBef>
        <a:spcAft>
          <a:spcPct val="30000"/>
        </a:spcAft>
        <a:buChar char="–"/>
        <a:defRPr sz="2400" b="1">
          <a:solidFill>
            <a:schemeClr val="bg1"/>
          </a:solidFill>
          <a:latin typeface="+mn-lt"/>
          <a:ea typeface="+mn-ea"/>
          <a:cs typeface="+mn-cs"/>
        </a:defRPr>
      </a:lvl2pPr>
      <a:lvl3pPr marL="1143000" indent="-228600" algn="l" rtl="0" eaLnBrk="0" fontAlgn="base" hangingPunct="0">
        <a:spcBef>
          <a:spcPct val="20000"/>
        </a:spcBef>
        <a:spcAft>
          <a:spcPct val="30000"/>
        </a:spcAft>
        <a:buChar char="•"/>
        <a:defRPr sz="2400" b="1">
          <a:solidFill>
            <a:schemeClr val="bg1"/>
          </a:solidFill>
          <a:latin typeface="+mn-lt"/>
          <a:ea typeface="+mn-ea"/>
          <a:cs typeface="+mn-cs"/>
        </a:defRPr>
      </a:lvl3pPr>
      <a:lvl4pPr marL="1600200" indent="-228600" algn="l" rtl="0" eaLnBrk="0" fontAlgn="base" hangingPunct="0">
        <a:spcBef>
          <a:spcPct val="20000"/>
        </a:spcBef>
        <a:spcAft>
          <a:spcPct val="30000"/>
        </a:spcAft>
        <a:buChar char="–"/>
        <a:defRPr sz="2000" b="1">
          <a:solidFill>
            <a:schemeClr val="bg1"/>
          </a:solidFill>
          <a:latin typeface="+mn-lt"/>
          <a:ea typeface="+mn-ea"/>
          <a:cs typeface="+mn-cs"/>
        </a:defRPr>
      </a:lvl4pPr>
      <a:lvl5pPr marL="2057400" indent="-228600" algn="l" rtl="0" eaLnBrk="0" fontAlgn="base" hangingPunct="0">
        <a:spcBef>
          <a:spcPct val="20000"/>
        </a:spcBef>
        <a:spcAft>
          <a:spcPct val="30000"/>
        </a:spcAft>
        <a:buChar char="»"/>
        <a:defRPr sz="2000" b="1">
          <a:solidFill>
            <a:schemeClr val="bg1"/>
          </a:solidFill>
          <a:latin typeface="+mn-lt"/>
          <a:ea typeface="+mn-ea"/>
          <a:cs typeface="+mn-cs"/>
        </a:defRPr>
      </a:lvl5pPr>
      <a:lvl6pPr marL="2514600" indent="-228600" algn="l" rtl="0" fontAlgn="base">
        <a:spcBef>
          <a:spcPct val="20000"/>
        </a:spcBef>
        <a:spcAft>
          <a:spcPct val="30000"/>
        </a:spcAft>
        <a:buChar char="»"/>
        <a:defRPr sz="2000" b="1">
          <a:solidFill>
            <a:schemeClr val="bg1"/>
          </a:solidFill>
          <a:latin typeface="+mn-lt"/>
          <a:ea typeface="+mn-ea"/>
          <a:cs typeface="+mn-cs"/>
        </a:defRPr>
      </a:lvl6pPr>
      <a:lvl7pPr marL="2971800" indent="-228600" algn="l" rtl="0" fontAlgn="base">
        <a:spcBef>
          <a:spcPct val="20000"/>
        </a:spcBef>
        <a:spcAft>
          <a:spcPct val="30000"/>
        </a:spcAft>
        <a:buChar char="»"/>
        <a:defRPr sz="2000" b="1">
          <a:solidFill>
            <a:schemeClr val="bg1"/>
          </a:solidFill>
          <a:latin typeface="+mn-lt"/>
          <a:ea typeface="+mn-ea"/>
          <a:cs typeface="+mn-cs"/>
        </a:defRPr>
      </a:lvl7pPr>
      <a:lvl8pPr marL="3429000" indent="-228600" algn="l" rtl="0" fontAlgn="base">
        <a:spcBef>
          <a:spcPct val="20000"/>
        </a:spcBef>
        <a:spcAft>
          <a:spcPct val="30000"/>
        </a:spcAft>
        <a:buChar char="»"/>
        <a:defRPr sz="2000" b="1">
          <a:solidFill>
            <a:schemeClr val="bg1"/>
          </a:solidFill>
          <a:latin typeface="+mn-lt"/>
          <a:ea typeface="+mn-ea"/>
          <a:cs typeface="+mn-cs"/>
        </a:defRPr>
      </a:lvl8pPr>
      <a:lvl9pPr marL="3886200" indent="-228600" algn="l" rtl="0" fontAlgn="base">
        <a:spcBef>
          <a:spcPct val="20000"/>
        </a:spcBef>
        <a:spcAft>
          <a:spcPct val="30000"/>
        </a:spcAft>
        <a:buChar char="»"/>
        <a:defRPr sz="2000" b="1">
          <a:solidFill>
            <a:schemeClr val="bg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7893" name="Rectangle 5"/>
          <p:cNvSpPr>
            <a:spLocks noGrp="1" noChangeArrowheads="1"/>
          </p:cNvSpPr>
          <p:nvPr>
            <p:ph type="title"/>
          </p:nvPr>
        </p:nvSpPr>
        <p:spPr bwMode="auto">
          <a:xfrm>
            <a:off x="0" y="258763"/>
            <a:ext cx="9140825" cy="731837"/>
          </a:xfrm>
          <a:prstGeom prst="rect">
            <a:avLst/>
          </a:prstGeom>
          <a:noFill/>
          <a:ln>
            <a:noFill/>
          </a:ln>
          <a:effectLst>
            <a:outerShdw blurRad="63500" dist="29783" dir="3885598"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a:ex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37894" name="Rectangle 6"/>
          <p:cNvSpPr>
            <a:spLocks noGrp="1" noChangeArrowheads="1"/>
          </p:cNvSpPr>
          <p:nvPr>
            <p:ph type="body" idx="1"/>
          </p:nvPr>
        </p:nvSpPr>
        <p:spPr bwMode="auto">
          <a:xfrm>
            <a:off x="457200" y="1371600"/>
            <a:ext cx="8229600" cy="5334000"/>
          </a:xfrm>
          <a:prstGeom prst="rect">
            <a:avLst/>
          </a:prstGeom>
          <a:noFill/>
          <a:ln>
            <a:noFill/>
          </a:ln>
          <a:effectLst>
            <a:outerShdw blurRad="63500" dist="29783" dir="3885598"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895" name="Rectangle 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latin typeface="Arial" charset="0"/>
              <a:ea typeface="ＭＳ Ｐゴシック" pitchFamily="34" charset="-128"/>
            </a:endParaRPr>
          </a:p>
        </p:txBody>
      </p:sp>
      <p:sp>
        <p:nvSpPr>
          <p:cNvPr id="37896" name="Rectangle 8"/>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latin typeface="Arial" charset="0"/>
              <a:ea typeface="ＭＳ Ｐゴシック" pitchFamily="34" charset="-128"/>
            </a:endParaRPr>
          </a:p>
        </p:txBody>
      </p:sp>
      <p:sp>
        <p:nvSpPr>
          <p:cNvPr id="37897" name="Rectangle 9"/>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967DEC2-A972-49D9-AE88-AE3D7C9BDE0D}" type="slidenum">
              <a:rPr lang="en-US" altLang="en-US" smtClean="0">
                <a:solidFill>
                  <a:srgbClr val="000000"/>
                </a:solidFill>
                <a:latin typeface="Arial" charset="0"/>
                <a:ea typeface="ＭＳ Ｐゴシック" pitchFamily="34" charset="-128"/>
              </a:rPr>
              <a:pPr fontAlgn="base">
                <a:spcBef>
                  <a:spcPct val="0"/>
                </a:spcBef>
                <a:spcAft>
                  <a:spcPct val="0"/>
                </a:spcAft>
              </a:pPr>
              <a:t>‹#›</a:t>
            </a:fld>
            <a:endParaRPr lang="en-US" altLang="en-US" smtClean="0">
              <a:solidFill>
                <a:srgbClr val="000000"/>
              </a:solidFill>
              <a:latin typeface="Arial" charset="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iming>
    <p:tnLst>
      <p:par>
        <p:cTn id="1" dur="indefinite" restart="never" nodeType="tmRoot"/>
      </p:par>
    </p:tnLst>
  </p:timing>
  <p:txStyles>
    <p:titleStyle>
      <a:lvl1pPr algn="ctr" rtl="0" eaLnBrk="0" fontAlgn="base" hangingPunct="0">
        <a:spcBef>
          <a:spcPct val="0"/>
        </a:spcBef>
        <a:spcAft>
          <a:spcPct val="0"/>
        </a:spcAft>
        <a:defRPr sz="3200" b="1">
          <a:solidFill>
            <a:schemeClr val="bg1"/>
          </a:solidFill>
          <a:latin typeface="+mj-lt"/>
          <a:ea typeface="ＭＳ Ｐゴシック" charset="0"/>
          <a:cs typeface="+mj-cs"/>
        </a:defRPr>
      </a:lvl1pPr>
      <a:lvl2pPr algn="ctr" rtl="0" eaLnBrk="0" fontAlgn="base" hangingPunct="0">
        <a:spcBef>
          <a:spcPct val="0"/>
        </a:spcBef>
        <a:spcAft>
          <a:spcPct val="0"/>
        </a:spcAft>
        <a:defRPr sz="3200" b="1">
          <a:solidFill>
            <a:schemeClr val="bg1"/>
          </a:solidFill>
          <a:latin typeface="Tahoma" charset="0"/>
          <a:ea typeface="ＭＳ Ｐゴシック" charset="0"/>
          <a:cs typeface="Arial" charset="0"/>
        </a:defRPr>
      </a:lvl2pPr>
      <a:lvl3pPr algn="ctr" rtl="0" eaLnBrk="0" fontAlgn="base" hangingPunct="0">
        <a:spcBef>
          <a:spcPct val="0"/>
        </a:spcBef>
        <a:spcAft>
          <a:spcPct val="0"/>
        </a:spcAft>
        <a:defRPr sz="3200" b="1">
          <a:solidFill>
            <a:schemeClr val="bg1"/>
          </a:solidFill>
          <a:latin typeface="Tahoma" charset="0"/>
          <a:ea typeface="ＭＳ Ｐゴシック" charset="0"/>
          <a:cs typeface="Arial" charset="0"/>
        </a:defRPr>
      </a:lvl3pPr>
      <a:lvl4pPr algn="ctr" rtl="0" eaLnBrk="0" fontAlgn="base" hangingPunct="0">
        <a:spcBef>
          <a:spcPct val="0"/>
        </a:spcBef>
        <a:spcAft>
          <a:spcPct val="0"/>
        </a:spcAft>
        <a:defRPr sz="3200" b="1">
          <a:solidFill>
            <a:schemeClr val="bg1"/>
          </a:solidFill>
          <a:latin typeface="Tahoma" charset="0"/>
          <a:ea typeface="ＭＳ Ｐゴシック" charset="0"/>
          <a:cs typeface="Arial" charset="0"/>
        </a:defRPr>
      </a:lvl4pPr>
      <a:lvl5pPr algn="ctr" rtl="0" eaLnBrk="0" fontAlgn="base" hangingPunct="0">
        <a:spcBef>
          <a:spcPct val="0"/>
        </a:spcBef>
        <a:spcAft>
          <a:spcPct val="0"/>
        </a:spcAft>
        <a:defRPr sz="3200" b="1">
          <a:solidFill>
            <a:schemeClr val="bg1"/>
          </a:solidFill>
          <a:latin typeface="Tahoma" charset="0"/>
          <a:ea typeface="ＭＳ Ｐゴシック" charset="0"/>
          <a:cs typeface="Arial" charset="0"/>
        </a:defRPr>
      </a:lvl5pPr>
      <a:lvl6pPr marL="457200" algn="ctr" rtl="0" fontAlgn="base">
        <a:spcBef>
          <a:spcPct val="0"/>
        </a:spcBef>
        <a:spcAft>
          <a:spcPct val="0"/>
        </a:spcAft>
        <a:defRPr sz="3200" b="1">
          <a:solidFill>
            <a:schemeClr val="bg1"/>
          </a:solidFill>
          <a:latin typeface="Tahoma" charset="0"/>
          <a:ea typeface="Arial" charset="0"/>
          <a:cs typeface="Arial" charset="0"/>
        </a:defRPr>
      </a:lvl6pPr>
      <a:lvl7pPr marL="914400" algn="ctr" rtl="0" fontAlgn="base">
        <a:spcBef>
          <a:spcPct val="0"/>
        </a:spcBef>
        <a:spcAft>
          <a:spcPct val="0"/>
        </a:spcAft>
        <a:defRPr sz="3200" b="1">
          <a:solidFill>
            <a:schemeClr val="bg1"/>
          </a:solidFill>
          <a:latin typeface="Tahoma" charset="0"/>
          <a:ea typeface="Arial" charset="0"/>
          <a:cs typeface="Arial" charset="0"/>
        </a:defRPr>
      </a:lvl7pPr>
      <a:lvl8pPr marL="1371600" algn="ctr" rtl="0" fontAlgn="base">
        <a:spcBef>
          <a:spcPct val="0"/>
        </a:spcBef>
        <a:spcAft>
          <a:spcPct val="0"/>
        </a:spcAft>
        <a:defRPr sz="3200" b="1">
          <a:solidFill>
            <a:schemeClr val="bg1"/>
          </a:solidFill>
          <a:latin typeface="Tahoma" charset="0"/>
          <a:ea typeface="Arial" charset="0"/>
          <a:cs typeface="Arial" charset="0"/>
        </a:defRPr>
      </a:lvl8pPr>
      <a:lvl9pPr marL="1828800" algn="ctr" rtl="0" fontAlgn="base">
        <a:spcBef>
          <a:spcPct val="0"/>
        </a:spcBef>
        <a:spcAft>
          <a:spcPct val="0"/>
        </a:spcAft>
        <a:defRPr sz="3200" b="1">
          <a:solidFill>
            <a:schemeClr val="bg1"/>
          </a:solidFill>
          <a:latin typeface="Tahoma" charset="0"/>
          <a:ea typeface="Arial" charset="0"/>
          <a:cs typeface="Arial" charset="0"/>
        </a:defRPr>
      </a:lvl9pPr>
    </p:titleStyle>
    <p:bodyStyle>
      <a:lvl1pPr marL="342900" indent="-342900" algn="l" rtl="0" eaLnBrk="0" fontAlgn="base" hangingPunct="0">
        <a:spcBef>
          <a:spcPct val="20000"/>
        </a:spcBef>
        <a:spcAft>
          <a:spcPct val="30000"/>
        </a:spcAft>
        <a:buChar char="•"/>
        <a:defRPr sz="2800" b="1">
          <a:solidFill>
            <a:schemeClr val="bg1"/>
          </a:solidFill>
          <a:latin typeface="+mn-lt"/>
          <a:ea typeface="ＭＳ Ｐゴシック" charset="0"/>
          <a:cs typeface="+mn-cs"/>
        </a:defRPr>
      </a:lvl1pPr>
      <a:lvl2pPr marL="742950" indent="-285750" algn="l" rtl="0" eaLnBrk="0" fontAlgn="base" hangingPunct="0">
        <a:spcBef>
          <a:spcPct val="20000"/>
        </a:spcBef>
        <a:spcAft>
          <a:spcPct val="30000"/>
        </a:spcAft>
        <a:buChar char="–"/>
        <a:defRPr sz="2400" b="1">
          <a:solidFill>
            <a:schemeClr val="bg1"/>
          </a:solidFill>
          <a:latin typeface="+mn-lt"/>
          <a:ea typeface="+mn-ea"/>
          <a:cs typeface="+mn-cs"/>
        </a:defRPr>
      </a:lvl2pPr>
      <a:lvl3pPr marL="1143000" indent="-228600" algn="l" rtl="0" eaLnBrk="0" fontAlgn="base" hangingPunct="0">
        <a:spcBef>
          <a:spcPct val="20000"/>
        </a:spcBef>
        <a:spcAft>
          <a:spcPct val="30000"/>
        </a:spcAft>
        <a:buChar char="•"/>
        <a:defRPr sz="2400" b="1">
          <a:solidFill>
            <a:schemeClr val="bg1"/>
          </a:solidFill>
          <a:latin typeface="+mn-lt"/>
          <a:ea typeface="+mn-ea"/>
          <a:cs typeface="+mn-cs"/>
        </a:defRPr>
      </a:lvl3pPr>
      <a:lvl4pPr marL="1600200" indent="-228600" algn="l" rtl="0" eaLnBrk="0" fontAlgn="base" hangingPunct="0">
        <a:spcBef>
          <a:spcPct val="20000"/>
        </a:spcBef>
        <a:spcAft>
          <a:spcPct val="30000"/>
        </a:spcAft>
        <a:buChar char="–"/>
        <a:defRPr sz="2000" b="1">
          <a:solidFill>
            <a:schemeClr val="bg1"/>
          </a:solidFill>
          <a:latin typeface="+mn-lt"/>
          <a:ea typeface="+mn-ea"/>
          <a:cs typeface="+mn-cs"/>
        </a:defRPr>
      </a:lvl4pPr>
      <a:lvl5pPr marL="2057400" indent="-228600" algn="l" rtl="0" eaLnBrk="0" fontAlgn="base" hangingPunct="0">
        <a:spcBef>
          <a:spcPct val="20000"/>
        </a:spcBef>
        <a:spcAft>
          <a:spcPct val="30000"/>
        </a:spcAft>
        <a:buChar char="»"/>
        <a:defRPr sz="2000" b="1">
          <a:solidFill>
            <a:schemeClr val="bg1"/>
          </a:solidFill>
          <a:latin typeface="+mn-lt"/>
          <a:ea typeface="+mn-ea"/>
          <a:cs typeface="+mn-cs"/>
        </a:defRPr>
      </a:lvl5pPr>
      <a:lvl6pPr marL="2514600" indent="-228600" algn="l" rtl="0" fontAlgn="base">
        <a:spcBef>
          <a:spcPct val="20000"/>
        </a:spcBef>
        <a:spcAft>
          <a:spcPct val="30000"/>
        </a:spcAft>
        <a:buChar char="»"/>
        <a:defRPr sz="2000" b="1">
          <a:solidFill>
            <a:schemeClr val="bg1"/>
          </a:solidFill>
          <a:latin typeface="+mn-lt"/>
          <a:ea typeface="+mn-ea"/>
          <a:cs typeface="+mn-cs"/>
        </a:defRPr>
      </a:lvl6pPr>
      <a:lvl7pPr marL="2971800" indent="-228600" algn="l" rtl="0" fontAlgn="base">
        <a:spcBef>
          <a:spcPct val="20000"/>
        </a:spcBef>
        <a:spcAft>
          <a:spcPct val="30000"/>
        </a:spcAft>
        <a:buChar char="»"/>
        <a:defRPr sz="2000" b="1">
          <a:solidFill>
            <a:schemeClr val="bg1"/>
          </a:solidFill>
          <a:latin typeface="+mn-lt"/>
          <a:ea typeface="+mn-ea"/>
          <a:cs typeface="+mn-cs"/>
        </a:defRPr>
      </a:lvl7pPr>
      <a:lvl8pPr marL="3429000" indent="-228600" algn="l" rtl="0" fontAlgn="base">
        <a:spcBef>
          <a:spcPct val="20000"/>
        </a:spcBef>
        <a:spcAft>
          <a:spcPct val="30000"/>
        </a:spcAft>
        <a:buChar char="»"/>
        <a:defRPr sz="2000" b="1">
          <a:solidFill>
            <a:schemeClr val="bg1"/>
          </a:solidFill>
          <a:latin typeface="+mn-lt"/>
          <a:ea typeface="+mn-ea"/>
          <a:cs typeface="+mn-cs"/>
        </a:defRPr>
      </a:lvl8pPr>
      <a:lvl9pPr marL="3886200" indent="-228600" algn="l" rtl="0" fontAlgn="base">
        <a:spcBef>
          <a:spcPct val="20000"/>
        </a:spcBef>
        <a:spcAft>
          <a:spcPct val="30000"/>
        </a:spcAft>
        <a:buChar char="»"/>
        <a:defRPr sz="2000" b="1">
          <a:solidFill>
            <a:schemeClr val="bg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85210"/>
            <a:ext cx="8229600" cy="1143000"/>
          </a:xfrm>
        </p:spPr>
        <p:txBody>
          <a:bodyPr/>
          <a:lstStyle/>
          <a:p>
            <a:pPr>
              <a:defRPr/>
            </a:pPr>
            <a:r>
              <a:rPr lang="zh-TW" altLang="en-US" sz="6000" cap="all" dirty="0" smtClean="0">
                <a:latin typeface="華康儷中黑" pitchFamily="49" charset="-120"/>
                <a:ea typeface="華康儷中黑" pitchFamily="49" charset="-120"/>
              </a:rPr>
              <a:t>借力的力量</a:t>
            </a:r>
            <a:r>
              <a:rPr lang="en-US" sz="6000" b="1" cap="all" dirty="0" smtClean="0"/>
              <a:t/>
            </a:r>
            <a:br>
              <a:rPr lang="en-US" sz="6000" b="1" cap="all" dirty="0" smtClean="0"/>
            </a:br>
            <a:r>
              <a:rPr lang="en-US" sz="6000" b="1" cap="all" dirty="0" smtClean="0"/>
              <a:t>POWER OF LEVERAGE</a:t>
            </a:r>
            <a:br>
              <a:rPr lang="en-US" sz="6000" b="1" cap="all" dirty="0" smtClean="0"/>
            </a:br>
            <a:r>
              <a:rPr lang="en-US" sz="2800" cap="all" dirty="0" smtClean="0">
                <a:ea typeface="華康儷中黑" pitchFamily="49" charset="-120"/>
              </a:rPr>
              <a:t/>
            </a:r>
            <a:br>
              <a:rPr lang="en-US" sz="2800" cap="all" dirty="0" smtClean="0">
                <a:ea typeface="華康儷中黑" pitchFamily="49" charset="-120"/>
              </a:rPr>
            </a:br>
            <a:r>
              <a:rPr lang="zh-TW" altLang="en-US" sz="2800" cap="all" dirty="0" smtClean="0">
                <a:ea typeface="華康儷中黑" pitchFamily="49" charset="-120"/>
              </a:rPr>
              <a:t>你想迅速每週賺取</a:t>
            </a:r>
            <a:r>
              <a:rPr lang="en-US" sz="2800" b="1" dirty="0" smtClean="0">
                <a:ea typeface="華康儷中黑" pitchFamily="49" charset="-120"/>
              </a:rPr>
              <a:t>HK$11,500</a:t>
            </a:r>
            <a:r>
              <a:rPr lang="zh-TW" altLang="en-US" sz="2800" dirty="0" smtClean="0">
                <a:ea typeface="華康儷中黑" pitchFamily="49" charset="-120"/>
              </a:rPr>
              <a:t>嗎？或你想更快賺取</a:t>
            </a:r>
            <a:r>
              <a:rPr lang="en-US" sz="2800" b="1" dirty="0" smtClean="0">
                <a:ea typeface="華康儷中黑" pitchFamily="49" charset="-120"/>
              </a:rPr>
              <a:t>HK$2,300</a:t>
            </a:r>
            <a:r>
              <a:rPr lang="zh-TW" altLang="en-US" sz="2800" dirty="0" smtClean="0">
                <a:ea typeface="華康儷中黑" pitchFamily="49" charset="-120"/>
              </a:rPr>
              <a:t>支票嗎？</a:t>
            </a:r>
            <a:r>
              <a:rPr lang="en-US" sz="2800" cap="all" dirty="0" smtClean="0"/>
              <a:t/>
            </a:r>
            <a:br>
              <a:rPr lang="en-US" sz="2800" cap="all" dirty="0" smtClean="0"/>
            </a:br>
            <a:r>
              <a:rPr lang="en-US" sz="2800" b="1" dirty="0" smtClean="0"/>
              <a:t>Do </a:t>
            </a:r>
            <a:r>
              <a:rPr lang="en-US" sz="2800" b="1" dirty="0"/>
              <a:t>you want to make HK$11,500/week FAST? </a:t>
            </a:r>
            <a:r>
              <a:rPr lang="en-US" sz="2800" b="1" i="1" dirty="0"/>
              <a:t>Or </a:t>
            </a:r>
            <a:r>
              <a:rPr lang="en-US" sz="2800" b="1" dirty="0"/>
              <a:t>Do you want to make HK$2,300 check FASTER?</a:t>
            </a:r>
          </a:p>
        </p:txBody>
      </p:sp>
    </p:spTree>
    <p:extLst>
      <p:ext uri="{BB962C8B-B14F-4D97-AF65-F5344CB8AC3E}">
        <p14:creationId xmlns="" xmlns:p14="http://schemas.microsoft.com/office/powerpoint/2010/main" val="3093634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3635375" y="3284538"/>
            <a:ext cx="2016125" cy="288925"/>
          </a:xfrm>
          <a:prstGeom prst="rect">
            <a:avLst/>
          </a:prstGeom>
          <a:noFill/>
          <a:ln w="9525">
            <a:solidFill>
              <a:schemeClr val="tx1"/>
            </a:solidFill>
            <a:miter lim="800000"/>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defTabSz="457200">
              <a:defRPr/>
            </a:pPr>
            <a:r>
              <a:rPr lang="zh-TW" altLang="en-US" dirty="0">
                <a:solidFill>
                  <a:prstClr val="black"/>
                </a:solidFill>
                <a:latin typeface="Century Gothic" pitchFamily="34" charset="0"/>
                <a:ea typeface="華康儷中黑" pitchFamily="49" charset="-120"/>
              </a:rPr>
              <a:t>第</a:t>
            </a:r>
            <a:r>
              <a:rPr lang="en-US" altLang="zh-TW" dirty="0">
                <a:solidFill>
                  <a:prstClr val="black"/>
                </a:solidFill>
                <a:latin typeface="Century Gothic" pitchFamily="34" charset="0"/>
                <a:ea typeface="華康儷中黑" pitchFamily="49" charset="-120"/>
              </a:rPr>
              <a:t>1</a:t>
            </a:r>
            <a:r>
              <a:rPr lang="zh-TW" altLang="en-US" dirty="0">
                <a:solidFill>
                  <a:prstClr val="black"/>
                </a:solidFill>
                <a:latin typeface="Century Gothic" pitchFamily="34" charset="0"/>
                <a:ea typeface="華康儷中黑" pitchFamily="49" charset="-120"/>
              </a:rPr>
              <a:t>個月</a:t>
            </a:r>
            <a:r>
              <a:rPr lang="en-US" dirty="0">
                <a:solidFill>
                  <a:prstClr val="black"/>
                </a:solidFill>
                <a:latin typeface="Century Gothic" pitchFamily="34" charset="0"/>
                <a:ea typeface="華康儷中黑" pitchFamily="49" charset="-120"/>
              </a:rPr>
              <a:t>Month </a:t>
            </a:r>
            <a:r>
              <a:rPr lang="en-US" dirty="0">
                <a:solidFill>
                  <a:prstClr val="black"/>
                </a:solidFill>
                <a:latin typeface="Century Gothic" pitchFamily="34" charset="0"/>
                <a:ea typeface="華康儷中黑" pitchFamily="49" charset="-120"/>
              </a:rPr>
              <a:t>1 </a:t>
            </a:r>
          </a:p>
        </p:txBody>
      </p:sp>
      <p:grpSp>
        <p:nvGrpSpPr>
          <p:cNvPr id="2" name="Group 17"/>
          <p:cNvGrpSpPr>
            <a:grpSpLocks/>
          </p:cNvGrpSpPr>
          <p:nvPr/>
        </p:nvGrpSpPr>
        <p:grpSpPr bwMode="auto">
          <a:xfrm>
            <a:off x="755650" y="5059363"/>
            <a:ext cx="2561038" cy="817562"/>
            <a:chOff x="755650" y="5059363"/>
            <a:chExt cx="2561038" cy="817562"/>
          </a:xfrm>
        </p:grpSpPr>
        <p:sp>
          <p:nvSpPr>
            <p:cNvPr id="12" name="Rectangle 11"/>
            <p:cNvSpPr>
              <a:spLocks noChangeArrowheads="1"/>
            </p:cNvSpPr>
            <p:nvPr/>
          </p:nvSpPr>
          <p:spPr bwMode="auto">
            <a:xfrm>
              <a:off x="755650" y="5589588"/>
              <a:ext cx="2561038" cy="287337"/>
            </a:xfrm>
            <a:prstGeom prst="rect">
              <a:avLst/>
            </a:prstGeom>
            <a:noFill/>
            <a:ln w="9525">
              <a:solidFill>
                <a:schemeClr val="tx1"/>
              </a:solidFill>
              <a:miter lim="800000"/>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defTabSz="457200">
                <a:defRPr/>
              </a:pPr>
              <a:r>
                <a:rPr lang="zh-TW" altLang="en-US" dirty="0">
                  <a:solidFill>
                    <a:prstClr val="black"/>
                  </a:solidFill>
                  <a:latin typeface="Century Gothic" pitchFamily="34" charset="0"/>
                  <a:ea typeface="華康儷中黑" pitchFamily="49" charset="-120"/>
                </a:rPr>
                <a:t>第</a:t>
              </a:r>
              <a:r>
                <a:rPr lang="en-US" altLang="zh-TW" dirty="0">
                  <a:solidFill>
                    <a:prstClr val="black"/>
                  </a:solidFill>
                  <a:latin typeface="Century Gothic" pitchFamily="34" charset="0"/>
                  <a:ea typeface="華康儷中黑" pitchFamily="49" charset="-120"/>
                </a:rPr>
                <a:t>4</a:t>
              </a:r>
              <a:r>
                <a:rPr lang="zh-TW" altLang="en-US" dirty="0">
                  <a:solidFill>
                    <a:prstClr val="black"/>
                  </a:solidFill>
                  <a:latin typeface="Century Gothic" pitchFamily="34" charset="0"/>
                  <a:ea typeface="華康儷中黑" pitchFamily="49" charset="-120"/>
                </a:rPr>
                <a:t>個月</a:t>
              </a:r>
              <a:r>
                <a:rPr lang="en-US" dirty="0">
                  <a:solidFill>
                    <a:prstClr val="black"/>
                  </a:solidFill>
                  <a:latin typeface="Century Gothic" pitchFamily="34" charset="0"/>
                  <a:ea typeface="華康儷中黑" pitchFamily="49" charset="-120"/>
                </a:rPr>
                <a:t>Month </a:t>
              </a:r>
              <a:r>
                <a:rPr lang="en-US" dirty="0">
                  <a:solidFill>
                    <a:prstClr val="black"/>
                  </a:solidFill>
                  <a:latin typeface="Century Gothic" pitchFamily="34" charset="0"/>
                  <a:ea typeface="華康儷中黑" pitchFamily="49" charset="-120"/>
                </a:rPr>
                <a:t>4</a:t>
              </a:r>
            </a:p>
          </p:txBody>
        </p:sp>
        <p:cxnSp>
          <p:nvCxnSpPr>
            <p:cNvPr id="25" name="Straight Connector 24"/>
            <p:cNvCxnSpPr>
              <a:cxnSpLocks noChangeShapeType="1"/>
            </p:cNvCxnSpPr>
            <p:nvPr/>
          </p:nvCxnSpPr>
          <p:spPr bwMode="auto">
            <a:xfrm flipV="1">
              <a:off x="1692275" y="5300663"/>
              <a:ext cx="215900" cy="215900"/>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pic>
          <p:nvPicPr>
            <p:cNvPr id="43058"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14400" y="5059363"/>
              <a:ext cx="2016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3" name="Group 15"/>
          <p:cNvGrpSpPr>
            <a:grpSpLocks/>
          </p:cNvGrpSpPr>
          <p:nvPr/>
        </p:nvGrpSpPr>
        <p:grpSpPr bwMode="auto">
          <a:xfrm>
            <a:off x="1547813" y="4419600"/>
            <a:ext cx="2087562" cy="809625"/>
            <a:chOff x="1547813" y="4419600"/>
            <a:chExt cx="2087562" cy="809625"/>
          </a:xfrm>
        </p:grpSpPr>
        <p:sp>
          <p:nvSpPr>
            <p:cNvPr id="10" name="Rectangle 9"/>
            <p:cNvSpPr>
              <a:spLocks noChangeArrowheads="1"/>
            </p:cNvSpPr>
            <p:nvPr/>
          </p:nvSpPr>
          <p:spPr bwMode="auto">
            <a:xfrm>
              <a:off x="1547813" y="4941888"/>
              <a:ext cx="2087562" cy="287337"/>
            </a:xfrm>
            <a:prstGeom prst="rect">
              <a:avLst/>
            </a:prstGeom>
            <a:noFill/>
            <a:ln w="9525">
              <a:solidFill>
                <a:schemeClr val="tx1"/>
              </a:solidFill>
              <a:miter lim="800000"/>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defTabSz="457200">
                <a:defRPr/>
              </a:pPr>
              <a:r>
                <a:rPr lang="zh-TW" altLang="en-US" dirty="0">
                  <a:solidFill>
                    <a:prstClr val="black"/>
                  </a:solidFill>
                  <a:latin typeface="Century Gothic" pitchFamily="34" charset="0"/>
                  <a:ea typeface="華康儷中黑" pitchFamily="49" charset="-120"/>
                </a:rPr>
                <a:t>第</a:t>
              </a:r>
              <a:r>
                <a:rPr lang="en-US" altLang="zh-TW" dirty="0">
                  <a:solidFill>
                    <a:prstClr val="black"/>
                  </a:solidFill>
                  <a:latin typeface="Century Gothic" pitchFamily="34" charset="0"/>
                  <a:ea typeface="華康儷中黑" pitchFamily="49" charset="-120"/>
                </a:rPr>
                <a:t>3</a:t>
              </a:r>
              <a:r>
                <a:rPr lang="zh-TW" altLang="en-US" dirty="0">
                  <a:solidFill>
                    <a:prstClr val="black"/>
                  </a:solidFill>
                  <a:latin typeface="Century Gothic" pitchFamily="34" charset="0"/>
                  <a:ea typeface="華康儷中黑" pitchFamily="49" charset="-120"/>
                </a:rPr>
                <a:t>個月</a:t>
              </a:r>
              <a:r>
                <a:rPr lang="en-US" dirty="0">
                  <a:solidFill>
                    <a:prstClr val="black"/>
                  </a:solidFill>
                  <a:latin typeface="Century Gothic" pitchFamily="34" charset="0"/>
                  <a:ea typeface="華康儷中黑" pitchFamily="49" charset="-120"/>
                </a:rPr>
                <a:t>Month </a:t>
              </a:r>
              <a:r>
                <a:rPr lang="en-US" dirty="0">
                  <a:solidFill>
                    <a:prstClr val="black"/>
                  </a:solidFill>
                  <a:latin typeface="Century Gothic" pitchFamily="34" charset="0"/>
                  <a:ea typeface="華康儷中黑" pitchFamily="49" charset="-120"/>
                </a:rPr>
                <a:t>3 </a:t>
              </a:r>
            </a:p>
          </p:txBody>
        </p:sp>
        <p:cxnSp>
          <p:nvCxnSpPr>
            <p:cNvPr id="24" name="Straight Connector 23"/>
            <p:cNvCxnSpPr>
              <a:cxnSpLocks noChangeShapeType="1"/>
            </p:cNvCxnSpPr>
            <p:nvPr/>
          </p:nvCxnSpPr>
          <p:spPr bwMode="auto">
            <a:xfrm flipV="1">
              <a:off x="2484438" y="4724400"/>
              <a:ext cx="142875" cy="144463"/>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pic>
          <p:nvPicPr>
            <p:cNvPr id="43055"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587500" y="4419600"/>
              <a:ext cx="2413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4" name="Group 2"/>
          <p:cNvGrpSpPr>
            <a:grpSpLocks/>
          </p:cNvGrpSpPr>
          <p:nvPr/>
        </p:nvGrpSpPr>
        <p:grpSpPr bwMode="auto">
          <a:xfrm>
            <a:off x="2051050" y="3789363"/>
            <a:ext cx="2016125" cy="754062"/>
            <a:chOff x="2339975" y="3898900"/>
            <a:chExt cx="2016125" cy="754063"/>
          </a:xfrm>
        </p:grpSpPr>
        <p:sp>
          <p:nvSpPr>
            <p:cNvPr id="8" name="Rectangle 7"/>
            <p:cNvSpPr>
              <a:spLocks noChangeArrowheads="1"/>
            </p:cNvSpPr>
            <p:nvPr/>
          </p:nvSpPr>
          <p:spPr bwMode="auto">
            <a:xfrm>
              <a:off x="2339975" y="4365626"/>
              <a:ext cx="2016125" cy="287337"/>
            </a:xfrm>
            <a:prstGeom prst="rect">
              <a:avLst/>
            </a:prstGeom>
            <a:noFill/>
            <a:ln w="9525">
              <a:solidFill>
                <a:schemeClr val="tx1"/>
              </a:solidFill>
              <a:miter lim="800000"/>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defTabSz="457200">
                <a:defRPr/>
              </a:pPr>
              <a:r>
                <a:rPr lang="zh-TW" altLang="en-US" dirty="0">
                  <a:solidFill>
                    <a:prstClr val="black"/>
                  </a:solidFill>
                  <a:latin typeface="Century Gothic" pitchFamily="34" charset="0"/>
                  <a:ea typeface="華康儷中黑" pitchFamily="49" charset="-120"/>
                </a:rPr>
                <a:t>第</a:t>
              </a:r>
              <a:r>
                <a:rPr lang="en-US" altLang="zh-TW" dirty="0">
                  <a:solidFill>
                    <a:prstClr val="black"/>
                  </a:solidFill>
                  <a:latin typeface="Century Gothic" pitchFamily="34" charset="0"/>
                  <a:ea typeface="華康儷中黑" pitchFamily="49" charset="-120"/>
                </a:rPr>
                <a:t>2</a:t>
              </a:r>
              <a:r>
                <a:rPr lang="zh-TW" altLang="en-US" dirty="0">
                  <a:solidFill>
                    <a:prstClr val="black"/>
                  </a:solidFill>
                  <a:latin typeface="Century Gothic" pitchFamily="34" charset="0"/>
                  <a:ea typeface="華康儷中黑" pitchFamily="49" charset="-120"/>
                </a:rPr>
                <a:t>個月</a:t>
              </a:r>
              <a:r>
                <a:rPr lang="en-US" dirty="0">
                  <a:solidFill>
                    <a:prstClr val="black"/>
                  </a:solidFill>
                  <a:latin typeface="Century Gothic" pitchFamily="34" charset="0"/>
                  <a:ea typeface="華康儷中黑" pitchFamily="49" charset="-120"/>
                </a:rPr>
                <a:t>Month </a:t>
              </a:r>
              <a:r>
                <a:rPr lang="en-US" dirty="0">
                  <a:solidFill>
                    <a:prstClr val="black"/>
                  </a:solidFill>
                  <a:latin typeface="Century Gothic" pitchFamily="34" charset="0"/>
                  <a:ea typeface="華康儷中黑" pitchFamily="49" charset="-120"/>
                </a:rPr>
                <a:t>2</a:t>
              </a:r>
            </a:p>
          </p:txBody>
        </p:sp>
        <p:cxnSp>
          <p:nvCxnSpPr>
            <p:cNvPr id="27" name="Straight Connector 26"/>
            <p:cNvCxnSpPr>
              <a:cxnSpLocks noChangeShapeType="1"/>
            </p:cNvCxnSpPr>
            <p:nvPr/>
          </p:nvCxnSpPr>
          <p:spPr bwMode="auto">
            <a:xfrm flipV="1">
              <a:off x="3132138" y="4149725"/>
              <a:ext cx="144462" cy="142875"/>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pic>
          <p:nvPicPr>
            <p:cNvPr id="43052" name="Picture 7"/>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441575" y="3898900"/>
              <a:ext cx="258763" cy="46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6" name="Group 32"/>
          <p:cNvGrpSpPr>
            <a:grpSpLocks/>
          </p:cNvGrpSpPr>
          <p:nvPr/>
        </p:nvGrpSpPr>
        <p:grpSpPr bwMode="auto">
          <a:xfrm>
            <a:off x="6156176" y="5732463"/>
            <a:ext cx="2725887" cy="792162"/>
            <a:chOff x="6156176" y="5733256"/>
            <a:chExt cx="2725887" cy="791369"/>
          </a:xfrm>
        </p:grpSpPr>
        <p:sp>
          <p:nvSpPr>
            <p:cNvPr id="15" name="Rectangle 14"/>
            <p:cNvSpPr>
              <a:spLocks noChangeArrowheads="1"/>
            </p:cNvSpPr>
            <p:nvPr/>
          </p:nvSpPr>
          <p:spPr bwMode="auto">
            <a:xfrm>
              <a:off x="6156176" y="6237576"/>
              <a:ext cx="2606824" cy="287049"/>
            </a:xfrm>
            <a:prstGeom prst="rect">
              <a:avLst/>
            </a:prstGeom>
            <a:noFill/>
            <a:ln w="9525">
              <a:solidFill>
                <a:schemeClr val="tx1"/>
              </a:solidFill>
              <a:miter lim="800000"/>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defTabSz="457200">
                <a:defRPr/>
              </a:pPr>
              <a:r>
                <a:rPr lang="zh-TW" altLang="en-US" dirty="0">
                  <a:solidFill>
                    <a:prstClr val="black"/>
                  </a:solidFill>
                  <a:latin typeface="Century Gothic" pitchFamily="34" charset="0"/>
                  <a:ea typeface="華康儷中黑" pitchFamily="49" charset="-120"/>
                </a:rPr>
                <a:t>第</a:t>
              </a:r>
              <a:r>
                <a:rPr lang="en-US" altLang="zh-TW" dirty="0">
                  <a:solidFill>
                    <a:prstClr val="black"/>
                  </a:solidFill>
                  <a:latin typeface="Century Gothic" pitchFamily="34" charset="0"/>
                  <a:ea typeface="華康儷中黑" pitchFamily="49" charset="-120"/>
                </a:rPr>
                <a:t>8</a:t>
              </a:r>
              <a:r>
                <a:rPr lang="zh-TW" altLang="en-US" dirty="0">
                  <a:solidFill>
                    <a:prstClr val="black"/>
                  </a:solidFill>
                  <a:latin typeface="Century Gothic" pitchFamily="34" charset="0"/>
                  <a:ea typeface="華康儷中黑" pitchFamily="49" charset="-120"/>
                </a:rPr>
                <a:t>個月</a:t>
              </a:r>
              <a:r>
                <a:rPr lang="en-US" dirty="0">
                  <a:solidFill>
                    <a:prstClr val="black"/>
                  </a:solidFill>
                  <a:latin typeface="Century Gothic" pitchFamily="34" charset="0"/>
                  <a:ea typeface="華康儷中黑" pitchFamily="49" charset="-120"/>
                </a:rPr>
                <a:t>Month </a:t>
              </a:r>
              <a:r>
                <a:rPr lang="en-US" dirty="0">
                  <a:solidFill>
                    <a:prstClr val="black"/>
                  </a:solidFill>
                  <a:latin typeface="Century Gothic" pitchFamily="34" charset="0"/>
                  <a:ea typeface="華康儷中黑" pitchFamily="49" charset="-120"/>
                </a:rPr>
                <a:t>8 </a:t>
              </a:r>
            </a:p>
          </p:txBody>
        </p:sp>
        <p:cxnSp>
          <p:nvCxnSpPr>
            <p:cNvPr id="47" name="Straight Connector 46"/>
            <p:cNvCxnSpPr>
              <a:cxnSpLocks noChangeShapeType="1"/>
            </p:cNvCxnSpPr>
            <p:nvPr/>
          </p:nvCxnSpPr>
          <p:spPr bwMode="auto">
            <a:xfrm flipH="1" flipV="1">
              <a:off x="7667625" y="5950525"/>
              <a:ext cx="217488" cy="215684"/>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nvGrpSpPr>
            <p:cNvPr id="18" name="Group 27"/>
            <p:cNvGrpSpPr>
              <a:grpSpLocks/>
            </p:cNvGrpSpPr>
            <p:nvPr/>
          </p:nvGrpSpPr>
          <p:grpSpPr bwMode="auto">
            <a:xfrm>
              <a:off x="8482013" y="5733256"/>
              <a:ext cx="400050" cy="469900"/>
              <a:chOff x="8482013" y="5767388"/>
              <a:chExt cx="400050" cy="469900"/>
            </a:xfrm>
          </p:grpSpPr>
          <p:pic>
            <p:nvPicPr>
              <p:cNvPr id="43048"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482013" y="5767388"/>
                <a:ext cx="193675"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49"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686800" y="5767388"/>
                <a:ext cx="195263"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grpSp>
        <p:nvGrpSpPr>
          <p:cNvPr id="19" name="Group 22"/>
          <p:cNvGrpSpPr>
            <a:grpSpLocks/>
          </p:cNvGrpSpPr>
          <p:nvPr/>
        </p:nvGrpSpPr>
        <p:grpSpPr bwMode="auto">
          <a:xfrm>
            <a:off x="6011863" y="5132388"/>
            <a:ext cx="2376487" cy="744537"/>
            <a:chOff x="6011863" y="5132388"/>
            <a:chExt cx="2376487" cy="744537"/>
          </a:xfrm>
        </p:grpSpPr>
        <p:sp>
          <p:nvSpPr>
            <p:cNvPr id="13" name="Rectangle 12"/>
            <p:cNvSpPr>
              <a:spLocks noChangeArrowheads="1"/>
            </p:cNvSpPr>
            <p:nvPr/>
          </p:nvSpPr>
          <p:spPr bwMode="auto">
            <a:xfrm>
              <a:off x="6011863" y="5589588"/>
              <a:ext cx="2376487" cy="287337"/>
            </a:xfrm>
            <a:prstGeom prst="rect">
              <a:avLst/>
            </a:prstGeom>
            <a:noFill/>
            <a:ln w="9525">
              <a:solidFill>
                <a:schemeClr val="tx1"/>
              </a:solidFill>
              <a:miter lim="800000"/>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defTabSz="457200">
                <a:defRPr/>
              </a:pPr>
              <a:r>
                <a:rPr lang="zh-TW" altLang="en-US" dirty="0">
                  <a:solidFill>
                    <a:prstClr val="black"/>
                  </a:solidFill>
                  <a:latin typeface="Century Gothic" pitchFamily="34" charset="0"/>
                  <a:ea typeface="華康儷中黑" pitchFamily="49" charset="-120"/>
                </a:rPr>
                <a:t>第</a:t>
              </a:r>
              <a:r>
                <a:rPr lang="en-US" altLang="zh-TW" dirty="0">
                  <a:solidFill>
                    <a:prstClr val="black"/>
                  </a:solidFill>
                  <a:latin typeface="Century Gothic" pitchFamily="34" charset="0"/>
                  <a:ea typeface="華康儷中黑" pitchFamily="49" charset="-120"/>
                </a:rPr>
                <a:t>8</a:t>
              </a:r>
              <a:r>
                <a:rPr lang="zh-TW" altLang="en-US" dirty="0">
                  <a:solidFill>
                    <a:prstClr val="black"/>
                  </a:solidFill>
                  <a:latin typeface="Century Gothic" pitchFamily="34" charset="0"/>
                  <a:ea typeface="華康儷中黑" pitchFamily="49" charset="-120"/>
                </a:rPr>
                <a:t>個月</a:t>
              </a:r>
              <a:r>
                <a:rPr lang="en-US" dirty="0">
                  <a:solidFill>
                    <a:prstClr val="black"/>
                  </a:solidFill>
                  <a:latin typeface="Century Gothic" pitchFamily="34" charset="0"/>
                  <a:ea typeface="華康儷中黑" pitchFamily="49" charset="-120"/>
                </a:rPr>
                <a:t>Month </a:t>
              </a:r>
              <a:r>
                <a:rPr lang="en-US" dirty="0">
                  <a:solidFill>
                    <a:prstClr val="black"/>
                  </a:solidFill>
                  <a:latin typeface="Century Gothic" pitchFamily="34" charset="0"/>
                  <a:ea typeface="華康儷中黑" pitchFamily="49" charset="-120"/>
                </a:rPr>
                <a:t>8</a:t>
              </a:r>
            </a:p>
          </p:txBody>
        </p:sp>
        <p:cxnSp>
          <p:nvCxnSpPr>
            <p:cNvPr id="44" name="Straight Connector 43"/>
            <p:cNvCxnSpPr>
              <a:cxnSpLocks noChangeShapeType="1"/>
            </p:cNvCxnSpPr>
            <p:nvPr/>
          </p:nvCxnSpPr>
          <p:spPr bwMode="auto">
            <a:xfrm flipH="1" flipV="1">
              <a:off x="7092950" y="5300663"/>
              <a:ext cx="215900" cy="215900"/>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pic>
          <p:nvPicPr>
            <p:cNvPr id="43044" name="Picture 5"/>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812088" y="5132388"/>
              <a:ext cx="228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20" name="Group 21"/>
          <p:cNvGrpSpPr>
            <a:grpSpLocks/>
          </p:cNvGrpSpPr>
          <p:nvPr/>
        </p:nvGrpSpPr>
        <p:grpSpPr bwMode="auto">
          <a:xfrm>
            <a:off x="5459105" y="4437063"/>
            <a:ext cx="2281546" cy="792162"/>
            <a:chOff x="5459105" y="4437063"/>
            <a:chExt cx="2281546" cy="792162"/>
          </a:xfrm>
        </p:grpSpPr>
        <p:sp>
          <p:nvSpPr>
            <p:cNvPr id="11" name="Rectangle 10"/>
            <p:cNvSpPr>
              <a:spLocks noChangeArrowheads="1"/>
            </p:cNvSpPr>
            <p:nvPr/>
          </p:nvSpPr>
          <p:spPr bwMode="auto">
            <a:xfrm>
              <a:off x="5459105" y="4941888"/>
              <a:ext cx="2281546" cy="287337"/>
            </a:xfrm>
            <a:prstGeom prst="rect">
              <a:avLst/>
            </a:prstGeom>
            <a:noFill/>
            <a:ln w="9525">
              <a:solidFill>
                <a:schemeClr val="tx1"/>
              </a:solidFill>
              <a:miter lim="800000"/>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defTabSz="457200">
                <a:defRPr/>
              </a:pPr>
              <a:r>
                <a:rPr lang="zh-TW" altLang="en-US" dirty="0">
                  <a:solidFill>
                    <a:prstClr val="black"/>
                  </a:solidFill>
                  <a:latin typeface="Century Gothic" pitchFamily="34" charset="0"/>
                  <a:ea typeface="華康儷中黑" pitchFamily="49" charset="-120"/>
                </a:rPr>
                <a:t>第</a:t>
              </a:r>
              <a:r>
                <a:rPr lang="en-US" altLang="zh-TW" dirty="0">
                  <a:solidFill>
                    <a:prstClr val="black"/>
                  </a:solidFill>
                  <a:latin typeface="Century Gothic" pitchFamily="34" charset="0"/>
                  <a:ea typeface="華康儷中黑" pitchFamily="49" charset="-120"/>
                </a:rPr>
                <a:t>7</a:t>
              </a:r>
              <a:r>
                <a:rPr lang="zh-TW" altLang="en-US" dirty="0">
                  <a:solidFill>
                    <a:prstClr val="black"/>
                  </a:solidFill>
                  <a:latin typeface="Century Gothic" pitchFamily="34" charset="0"/>
                  <a:ea typeface="華康儷中黑" pitchFamily="49" charset="-120"/>
                </a:rPr>
                <a:t>個月</a:t>
              </a:r>
              <a:r>
                <a:rPr lang="en-US" dirty="0">
                  <a:solidFill>
                    <a:prstClr val="black"/>
                  </a:solidFill>
                  <a:latin typeface="Century Gothic" pitchFamily="34" charset="0"/>
                  <a:ea typeface="華康儷中黑" pitchFamily="49" charset="-120"/>
                </a:rPr>
                <a:t>Month </a:t>
              </a:r>
              <a:r>
                <a:rPr lang="en-US" dirty="0">
                  <a:solidFill>
                    <a:prstClr val="black"/>
                  </a:solidFill>
                  <a:latin typeface="Century Gothic" pitchFamily="34" charset="0"/>
                  <a:ea typeface="華康儷中黑" pitchFamily="49" charset="-120"/>
                </a:rPr>
                <a:t>7 </a:t>
              </a:r>
            </a:p>
          </p:txBody>
        </p:sp>
        <p:cxnSp>
          <p:nvCxnSpPr>
            <p:cNvPr id="41" name="Straight Connector 40"/>
            <p:cNvCxnSpPr>
              <a:cxnSpLocks noChangeShapeType="1"/>
            </p:cNvCxnSpPr>
            <p:nvPr/>
          </p:nvCxnSpPr>
          <p:spPr bwMode="auto">
            <a:xfrm flipH="1" flipV="1">
              <a:off x="6443663" y="4724400"/>
              <a:ext cx="144462" cy="144463"/>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pic>
          <p:nvPicPr>
            <p:cNvPr id="43041"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164388" y="4437063"/>
              <a:ext cx="2413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21" name="Group 20"/>
          <p:cNvGrpSpPr>
            <a:grpSpLocks/>
          </p:cNvGrpSpPr>
          <p:nvPr/>
        </p:nvGrpSpPr>
        <p:grpSpPr bwMode="auto">
          <a:xfrm>
            <a:off x="5158713" y="3683000"/>
            <a:ext cx="1934237" cy="969963"/>
            <a:chOff x="5158713" y="3683000"/>
            <a:chExt cx="1934237" cy="969963"/>
          </a:xfrm>
        </p:grpSpPr>
        <p:sp>
          <p:nvSpPr>
            <p:cNvPr id="9" name="Rectangle 8"/>
            <p:cNvSpPr>
              <a:spLocks noChangeArrowheads="1"/>
            </p:cNvSpPr>
            <p:nvPr/>
          </p:nvSpPr>
          <p:spPr bwMode="auto">
            <a:xfrm>
              <a:off x="5158713" y="4365625"/>
              <a:ext cx="1934237" cy="287338"/>
            </a:xfrm>
            <a:prstGeom prst="rect">
              <a:avLst/>
            </a:prstGeom>
            <a:noFill/>
            <a:ln w="9525">
              <a:solidFill>
                <a:schemeClr val="tx1"/>
              </a:solidFill>
              <a:miter lim="800000"/>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defTabSz="457200">
                <a:defRPr/>
              </a:pPr>
              <a:r>
                <a:rPr lang="zh-TW" altLang="en-US" dirty="0">
                  <a:solidFill>
                    <a:prstClr val="black"/>
                  </a:solidFill>
                  <a:latin typeface="Century Gothic" pitchFamily="34" charset="0"/>
                  <a:ea typeface="華康儷中黑" pitchFamily="49" charset="-120"/>
                </a:rPr>
                <a:t>第</a:t>
              </a:r>
              <a:r>
                <a:rPr lang="en-US" altLang="zh-TW" dirty="0">
                  <a:solidFill>
                    <a:prstClr val="black"/>
                  </a:solidFill>
                  <a:latin typeface="Century Gothic" pitchFamily="34" charset="0"/>
                  <a:ea typeface="華康儷中黑" pitchFamily="49" charset="-120"/>
                </a:rPr>
                <a:t>6</a:t>
              </a:r>
              <a:r>
                <a:rPr lang="zh-TW" altLang="en-US" dirty="0">
                  <a:solidFill>
                    <a:prstClr val="black"/>
                  </a:solidFill>
                  <a:latin typeface="Century Gothic" pitchFamily="34" charset="0"/>
                  <a:ea typeface="華康儷中黑" pitchFamily="49" charset="-120"/>
                </a:rPr>
                <a:t>個月</a:t>
              </a:r>
              <a:r>
                <a:rPr lang="en-US" dirty="0">
                  <a:solidFill>
                    <a:prstClr val="black"/>
                  </a:solidFill>
                  <a:latin typeface="Century Gothic" pitchFamily="34" charset="0"/>
                  <a:ea typeface="華康儷中黑" pitchFamily="49" charset="-120"/>
                </a:rPr>
                <a:t>Month </a:t>
              </a:r>
              <a:r>
                <a:rPr lang="en-US" dirty="0">
                  <a:solidFill>
                    <a:prstClr val="black"/>
                  </a:solidFill>
                  <a:latin typeface="Century Gothic" pitchFamily="34" charset="0"/>
                  <a:ea typeface="華康儷中黑" pitchFamily="49" charset="-120"/>
                </a:rPr>
                <a:t>6 </a:t>
              </a:r>
            </a:p>
          </p:txBody>
        </p:sp>
        <p:cxnSp>
          <p:nvCxnSpPr>
            <p:cNvPr id="36" name="Straight Connector 35"/>
            <p:cNvCxnSpPr>
              <a:cxnSpLocks noChangeShapeType="1"/>
            </p:cNvCxnSpPr>
            <p:nvPr/>
          </p:nvCxnSpPr>
          <p:spPr bwMode="auto">
            <a:xfrm flipH="1" flipV="1">
              <a:off x="5867400" y="4149725"/>
              <a:ext cx="144463" cy="142875"/>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pic>
          <p:nvPicPr>
            <p:cNvPr id="43038" name="Picture 7"/>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6894512" y="3683000"/>
              <a:ext cx="198438" cy="46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3018" name="TextBox 33"/>
          <p:cNvSpPr txBox="1">
            <a:spLocks noChangeArrowheads="1"/>
          </p:cNvSpPr>
          <p:nvPr/>
        </p:nvSpPr>
        <p:spPr bwMode="auto">
          <a:xfrm>
            <a:off x="4006188" y="2781300"/>
            <a:ext cx="11525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zh-TW" altLang="en-US" b="1" u="sng" dirty="0" smtClean="0">
                <a:solidFill>
                  <a:prstClr val="black"/>
                </a:solidFill>
                <a:latin typeface="Century Gothic" pitchFamily="34" charset="0"/>
                <a:ea typeface="華康儷中黑" pitchFamily="49" charset="-120"/>
              </a:rPr>
              <a:t>你</a:t>
            </a:r>
            <a:r>
              <a:rPr lang="en-US" b="1" u="sng" dirty="0" smtClean="0">
                <a:solidFill>
                  <a:prstClr val="black"/>
                </a:solidFill>
                <a:latin typeface="Century Gothic" pitchFamily="34" charset="0"/>
                <a:ea typeface="華康儷中黑" pitchFamily="49" charset="-120"/>
              </a:rPr>
              <a:t>YOU</a:t>
            </a:r>
            <a:endParaRPr lang="en-US" b="1" u="sng" dirty="0">
              <a:solidFill>
                <a:prstClr val="black"/>
              </a:solidFill>
              <a:latin typeface="Century Gothic" pitchFamily="34" charset="0"/>
              <a:ea typeface="華康儷中黑" pitchFamily="49" charset="-120"/>
            </a:endParaRPr>
          </a:p>
        </p:txBody>
      </p:sp>
      <p:sp>
        <p:nvSpPr>
          <p:cNvPr id="43019" name="TextBox 34"/>
          <p:cNvSpPr txBox="1">
            <a:spLocks noChangeArrowheads="1"/>
          </p:cNvSpPr>
          <p:nvPr/>
        </p:nvSpPr>
        <p:spPr bwMode="auto">
          <a:xfrm>
            <a:off x="395288" y="1961292"/>
            <a:ext cx="59055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zh-TW" altLang="en-US" dirty="0" smtClean="0">
                <a:solidFill>
                  <a:prstClr val="black"/>
                </a:solidFill>
                <a:latin typeface="Century Gothic" pitchFamily="34" charset="0"/>
                <a:ea typeface="華康儷中黑" pitchFamily="49" charset="-120"/>
              </a:rPr>
              <a:t>按</a:t>
            </a:r>
            <a:r>
              <a:rPr lang="en-US" altLang="zh-TW" dirty="0" smtClean="0">
                <a:solidFill>
                  <a:prstClr val="black"/>
                </a:solidFill>
                <a:latin typeface="Century Gothic" pitchFamily="34" charset="0"/>
                <a:ea typeface="華康儷中黑" pitchFamily="49" charset="-120"/>
              </a:rPr>
              <a:t>8:1</a:t>
            </a:r>
            <a:r>
              <a:rPr lang="zh-TW" altLang="en-US" dirty="0" smtClean="0">
                <a:solidFill>
                  <a:prstClr val="black"/>
                </a:solidFill>
                <a:latin typeface="Century Gothic" pitchFamily="34" charset="0"/>
                <a:ea typeface="華康儷中黑" pitchFamily="49" charset="-120"/>
              </a:rPr>
              <a:t>比例計算的團隊成長</a:t>
            </a:r>
            <a:endParaRPr lang="en-US" dirty="0" smtClean="0">
              <a:solidFill>
                <a:prstClr val="black"/>
              </a:solidFill>
              <a:latin typeface="Century Gothic" pitchFamily="34" charset="0"/>
              <a:ea typeface="華康儷中黑" pitchFamily="49" charset="-120"/>
            </a:endParaRPr>
          </a:p>
          <a:p>
            <a:pPr defTabSz="457200" eaLnBrk="1" hangingPunct="1"/>
            <a:r>
              <a:rPr lang="en-US" dirty="0" smtClean="0">
                <a:solidFill>
                  <a:prstClr val="black"/>
                </a:solidFill>
                <a:latin typeface="Century Gothic" pitchFamily="34" charset="0"/>
                <a:ea typeface="華康儷中黑" pitchFamily="49" charset="-120"/>
              </a:rPr>
              <a:t>Team </a:t>
            </a:r>
            <a:r>
              <a:rPr lang="en-US" dirty="0">
                <a:solidFill>
                  <a:prstClr val="black"/>
                </a:solidFill>
                <a:latin typeface="Century Gothic" pitchFamily="34" charset="0"/>
                <a:ea typeface="華康儷中黑" pitchFamily="49" charset="-120"/>
              </a:rPr>
              <a:t>growth based on 8:1 ratio</a:t>
            </a:r>
          </a:p>
        </p:txBody>
      </p:sp>
      <p:grpSp>
        <p:nvGrpSpPr>
          <p:cNvPr id="22" name="Group 1"/>
          <p:cNvGrpSpPr>
            <a:grpSpLocks/>
          </p:cNvGrpSpPr>
          <p:nvPr/>
        </p:nvGrpSpPr>
        <p:grpSpPr bwMode="auto">
          <a:xfrm>
            <a:off x="2504480" y="3065463"/>
            <a:ext cx="2160588" cy="974725"/>
            <a:chOff x="2504480" y="3064933"/>
            <a:chExt cx="2160588" cy="975236"/>
          </a:xfrm>
        </p:grpSpPr>
        <p:sp>
          <p:nvSpPr>
            <p:cNvPr id="6" name="Rectangle 5"/>
            <p:cNvSpPr>
              <a:spLocks noChangeArrowheads="1"/>
            </p:cNvSpPr>
            <p:nvPr/>
          </p:nvSpPr>
          <p:spPr bwMode="auto">
            <a:xfrm>
              <a:off x="2504480" y="3789213"/>
              <a:ext cx="2160588" cy="250956"/>
            </a:xfrm>
            <a:prstGeom prst="rect">
              <a:avLst/>
            </a:prstGeom>
            <a:noFill/>
            <a:ln w="9525">
              <a:solidFill>
                <a:schemeClr val="tx1"/>
              </a:solidFill>
              <a:miter lim="800000"/>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defTabSz="457200">
                <a:defRPr/>
              </a:pPr>
              <a:r>
                <a:rPr lang="zh-TW" altLang="en-US" dirty="0">
                  <a:solidFill>
                    <a:prstClr val="black"/>
                  </a:solidFill>
                  <a:latin typeface="Century Gothic" pitchFamily="34" charset="0"/>
                  <a:ea typeface="華康儷中黑" pitchFamily="49" charset="-120"/>
                </a:rPr>
                <a:t>第一個月</a:t>
              </a:r>
              <a:r>
                <a:rPr lang="en-US" dirty="0">
                  <a:solidFill>
                    <a:prstClr val="black"/>
                  </a:solidFill>
                  <a:latin typeface="Century Gothic" pitchFamily="34" charset="0"/>
                  <a:ea typeface="華康儷中黑" pitchFamily="49" charset="-120"/>
                </a:rPr>
                <a:t>Month </a:t>
              </a:r>
              <a:r>
                <a:rPr lang="en-US" dirty="0">
                  <a:solidFill>
                    <a:prstClr val="black"/>
                  </a:solidFill>
                  <a:latin typeface="Century Gothic" pitchFamily="34" charset="0"/>
                  <a:ea typeface="華康儷中黑" pitchFamily="49" charset="-120"/>
                </a:rPr>
                <a:t>1 </a:t>
              </a:r>
            </a:p>
          </p:txBody>
        </p:sp>
        <p:cxnSp>
          <p:nvCxnSpPr>
            <p:cNvPr id="17" name="Straight Connector 16"/>
            <p:cNvCxnSpPr>
              <a:cxnSpLocks noChangeShapeType="1"/>
            </p:cNvCxnSpPr>
            <p:nvPr/>
          </p:nvCxnSpPr>
          <p:spPr bwMode="auto">
            <a:xfrm flipV="1">
              <a:off x="3924300" y="3573199"/>
              <a:ext cx="142875" cy="142950"/>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pic>
          <p:nvPicPr>
            <p:cNvPr id="43035"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17802" y="3064933"/>
              <a:ext cx="298886" cy="6777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23" name="Group 19"/>
          <p:cNvGrpSpPr>
            <a:grpSpLocks/>
          </p:cNvGrpSpPr>
          <p:nvPr/>
        </p:nvGrpSpPr>
        <p:grpSpPr bwMode="auto">
          <a:xfrm>
            <a:off x="4787900" y="3068637"/>
            <a:ext cx="2089150" cy="971551"/>
            <a:chOff x="4787900" y="3068960"/>
            <a:chExt cx="2089150" cy="971241"/>
          </a:xfrm>
        </p:grpSpPr>
        <p:sp>
          <p:nvSpPr>
            <p:cNvPr id="7" name="Rectangle 6"/>
            <p:cNvSpPr>
              <a:spLocks noChangeArrowheads="1"/>
            </p:cNvSpPr>
            <p:nvPr/>
          </p:nvSpPr>
          <p:spPr bwMode="auto">
            <a:xfrm>
              <a:off x="4787900" y="3789456"/>
              <a:ext cx="2089150" cy="250745"/>
            </a:xfrm>
            <a:prstGeom prst="rect">
              <a:avLst/>
            </a:prstGeom>
            <a:noFill/>
            <a:ln w="9525">
              <a:solidFill>
                <a:schemeClr val="tx1"/>
              </a:solidFill>
              <a:miter lim="800000"/>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defTabSz="457200">
                <a:defRPr/>
              </a:pPr>
              <a:r>
                <a:rPr lang="zh-TW" altLang="en-US" dirty="0">
                  <a:solidFill>
                    <a:prstClr val="black"/>
                  </a:solidFill>
                  <a:latin typeface="Century Gothic" pitchFamily="34" charset="0"/>
                  <a:ea typeface="華康儷中黑" pitchFamily="49" charset="-120"/>
                </a:rPr>
                <a:t>第</a:t>
              </a:r>
              <a:r>
                <a:rPr lang="en-US" altLang="zh-TW" dirty="0">
                  <a:solidFill>
                    <a:prstClr val="black"/>
                  </a:solidFill>
                  <a:latin typeface="Century Gothic" pitchFamily="34" charset="0"/>
                  <a:ea typeface="華康儷中黑" pitchFamily="49" charset="-120"/>
                </a:rPr>
                <a:t>5</a:t>
              </a:r>
              <a:r>
                <a:rPr lang="zh-TW" altLang="en-US" dirty="0">
                  <a:solidFill>
                    <a:prstClr val="black"/>
                  </a:solidFill>
                  <a:latin typeface="Century Gothic" pitchFamily="34" charset="0"/>
                  <a:ea typeface="華康儷中黑" pitchFamily="49" charset="-120"/>
                </a:rPr>
                <a:t>個月</a:t>
              </a:r>
              <a:r>
                <a:rPr lang="en-US" dirty="0">
                  <a:solidFill>
                    <a:prstClr val="black"/>
                  </a:solidFill>
                  <a:latin typeface="Century Gothic" pitchFamily="34" charset="0"/>
                  <a:ea typeface="華康儷中黑" pitchFamily="49" charset="-120"/>
                </a:rPr>
                <a:t>Month </a:t>
              </a:r>
              <a:r>
                <a:rPr lang="en-US" dirty="0">
                  <a:solidFill>
                    <a:prstClr val="black"/>
                  </a:solidFill>
                  <a:latin typeface="Century Gothic" pitchFamily="34" charset="0"/>
                  <a:ea typeface="華康儷中黑" pitchFamily="49" charset="-120"/>
                </a:rPr>
                <a:t>5 </a:t>
              </a:r>
            </a:p>
          </p:txBody>
        </p:sp>
        <p:cxnSp>
          <p:nvCxnSpPr>
            <p:cNvPr id="31" name="Straight Connector 30"/>
            <p:cNvCxnSpPr>
              <a:cxnSpLocks noChangeShapeType="1"/>
            </p:cNvCxnSpPr>
            <p:nvPr/>
          </p:nvCxnSpPr>
          <p:spPr bwMode="auto">
            <a:xfrm flipH="1" flipV="1">
              <a:off x="5148263" y="3573624"/>
              <a:ext cx="144462" cy="142829"/>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pic>
          <p:nvPicPr>
            <p:cNvPr id="43032"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flipH="1">
              <a:off x="5857290" y="3068960"/>
              <a:ext cx="298886" cy="6777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28" name="Group 31"/>
          <p:cNvGrpSpPr>
            <a:grpSpLocks/>
          </p:cNvGrpSpPr>
          <p:nvPr/>
        </p:nvGrpSpPr>
        <p:grpSpPr bwMode="auto">
          <a:xfrm>
            <a:off x="71437" y="5732463"/>
            <a:ext cx="2339975" cy="792162"/>
            <a:chOff x="71437" y="5733256"/>
            <a:chExt cx="2339975" cy="791369"/>
          </a:xfrm>
        </p:grpSpPr>
        <p:grpSp>
          <p:nvGrpSpPr>
            <p:cNvPr id="29" name="Group 18"/>
            <p:cNvGrpSpPr>
              <a:grpSpLocks/>
            </p:cNvGrpSpPr>
            <p:nvPr/>
          </p:nvGrpSpPr>
          <p:grpSpPr bwMode="auto">
            <a:xfrm>
              <a:off x="71437" y="5950525"/>
              <a:ext cx="2339975" cy="574100"/>
              <a:chOff x="71437" y="5950525"/>
              <a:chExt cx="2339975" cy="574100"/>
            </a:xfrm>
          </p:grpSpPr>
          <p:sp>
            <p:nvSpPr>
              <p:cNvPr id="14" name="Rectangle 13"/>
              <p:cNvSpPr>
                <a:spLocks noChangeArrowheads="1"/>
              </p:cNvSpPr>
              <p:nvPr/>
            </p:nvSpPr>
            <p:spPr bwMode="auto">
              <a:xfrm>
                <a:off x="71437" y="6237576"/>
                <a:ext cx="2339975" cy="287049"/>
              </a:xfrm>
              <a:prstGeom prst="rect">
                <a:avLst/>
              </a:prstGeom>
              <a:noFill/>
              <a:ln w="9525">
                <a:solidFill>
                  <a:schemeClr val="tx1"/>
                </a:solidFill>
                <a:miter lim="800000"/>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defTabSz="457200">
                  <a:defRPr/>
                </a:pPr>
                <a:r>
                  <a:rPr lang="zh-TW" altLang="en-US" dirty="0">
                    <a:solidFill>
                      <a:prstClr val="black"/>
                    </a:solidFill>
                    <a:latin typeface="Century Gothic" pitchFamily="34" charset="0"/>
                    <a:ea typeface="華康儷中黑" pitchFamily="49" charset="-120"/>
                  </a:rPr>
                  <a:t>第</a:t>
                </a:r>
                <a:r>
                  <a:rPr lang="en-US" altLang="zh-TW" dirty="0">
                    <a:solidFill>
                      <a:prstClr val="black"/>
                    </a:solidFill>
                    <a:latin typeface="Century Gothic" pitchFamily="34" charset="0"/>
                    <a:ea typeface="華康儷中黑" pitchFamily="49" charset="-120"/>
                  </a:rPr>
                  <a:t>4</a:t>
                </a:r>
                <a:r>
                  <a:rPr lang="zh-TW" altLang="en-US" dirty="0">
                    <a:solidFill>
                      <a:prstClr val="black"/>
                    </a:solidFill>
                    <a:latin typeface="Century Gothic" pitchFamily="34" charset="0"/>
                    <a:ea typeface="華康儷中黑" pitchFamily="49" charset="-120"/>
                  </a:rPr>
                  <a:t>個月</a:t>
                </a:r>
                <a:r>
                  <a:rPr lang="en-US" dirty="0">
                    <a:solidFill>
                      <a:prstClr val="black"/>
                    </a:solidFill>
                    <a:latin typeface="Century Gothic" pitchFamily="34" charset="0"/>
                    <a:ea typeface="華康儷中黑" pitchFamily="49" charset="-120"/>
                  </a:rPr>
                  <a:t>Month </a:t>
                </a:r>
                <a:r>
                  <a:rPr lang="en-US" dirty="0">
                    <a:solidFill>
                      <a:prstClr val="black"/>
                    </a:solidFill>
                    <a:latin typeface="Century Gothic" pitchFamily="34" charset="0"/>
                    <a:ea typeface="華康儷中黑" pitchFamily="49" charset="-120"/>
                  </a:rPr>
                  <a:t>4 </a:t>
                </a:r>
              </a:p>
            </p:txBody>
          </p:sp>
          <p:cxnSp>
            <p:nvCxnSpPr>
              <p:cNvPr id="26" name="Straight Connector 25"/>
              <p:cNvCxnSpPr>
                <a:cxnSpLocks noChangeShapeType="1"/>
              </p:cNvCxnSpPr>
              <p:nvPr/>
            </p:nvCxnSpPr>
            <p:spPr bwMode="auto">
              <a:xfrm flipV="1">
                <a:off x="827088" y="5950525"/>
                <a:ext cx="215900" cy="215684"/>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grpSp>
          <p:nvGrpSpPr>
            <p:cNvPr id="30" name="Group 28"/>
            <p:cNvGrpSpPr>
              <a:grpSpLocks/>
            </p:cNvGrpSpPr>
            <p:nvPr/>
          </p:nvGrpSpPr>
          <p:grpSpPr bwMode="auto">
            <a:xfrm>
              <a:off x="107504" y="5733256"/>
              <a:ext cx="400050" cy="469900"/>
              <a:chOff x="6095405" y="5805264"/>
              <a:chExt cx="400050" cy="469900"/>
            </a:xfrm>
          </p:grpSpPr>
          <p:pic>
            <p:nvPicPr>
              <p:cNvPr id="43026"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095405" y="5805264"/>
                <a:ext cx="193675"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27"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300192" y="5805264"/>
                <a:ext cx="195263"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sp>
        <p:nvSpPr>
          <p:cNvPr id="52" name="Title 1"/>
          <p:cNvSpPr txBox="1">
            <a:spLocks/>
          </p:cNvSpPr>
          <p:nvPr/>
        </p:nvSpPr>
        <p:spPr bwMode="auto">
          <a:xfrm>
            <a:off x="395288" y="135423"/>
            <a:ext cx="8229600" cy="1773482"/>
          </a:xfrm>
          <a:prstGeom prst="rect">
            <a:avLst/>
          </a:prstGeom>
          <a:noFill/>
          <a:ln w="9525">
            <a:noFill/>
            <a:miter lim="800000"/>
            <a:headEnd/>
            <a:tailEnd/>
          </a:ln>
        </p:spPr>
        <p:txBody>
          <a:bodyPr anchor="ct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TW" altLang="en-US" sz="3600" dirty="0" smtClean="0">
                <a:solidFill>
                  <a:prstClr val="black"/>
                </a:solidFill>
                <a:latin typeface="Century Gothic" pitchFamily="34" charset="0"/>
                <a:ea typeface="華康儷中黑" pitchFamily="49" charset="-120"/>
              </a:rPr>
              <a:t>訂立團隊行動計劃的假設</a:t>
            </a:r>
            <a:endParaRPr lang="en-US" sz="3600" b="1" dirty="0" smtClean="0">
              <a:solidFill>
                <a:prstClr val="black"/>
              </a:solidFill>
              <a:latin typeface="Century Gothic" pitchFamily="34" charset="0"/>
              <a:ea typeface="華康儷中黑" pitchFamily="49" charset="-120"/>
              <a:cs typeface="Century Gothic" charset="0"/>
            </a:endParaRPr>
          </a:p>
          <a:p>
            <a:pPr algn="ctr"/>
            <a:r>
              <a:rPr lang="en-US" sz="3600" b="1" dirty="0" smtClean="0">
                <a:solidFill>
                  <a:prstClr val="black"/>
                </a:solidFill>
                <a:latin typeface="Century Gothic" pitchFamily="34" charset="0"/>
                <a:ea typeface="華康儷中黑" pitchFamily="49" charset="-120"/>
                <a:cs typeface="Century Gothic" charset="0"/>
              </a:rPr>
              <a:t>ASSUMPTIONS </a:t>
            </a:r>
            <a:r>
              <a:rPr lang="en-US" sz="3600" b="1" dirty="0">
                <a:solidFill>
                  <a:prstClr val="black"/>
                </a:solidFill>
                <a:latin typeface="Century Gothic" pitchFamily="34" charset="0"/>
                <a:ea typeface="華康儷中黑" pitchFamily="49" charset="-120"/>
                <a:cs typeface="Century Gothic" charset="0"/>
              </a:rPr>
              <a:t>FOR CREATING THE  TEAM</a:t>
            </a:r>
            <a:r>
              <a:rPr lang="ja-JP" altLang="en-US" sz="3600" b="1">
                <a:solidFill>
                  <a:prstClr val="black"/>
                </a:solidFill>
                <a:latin typeface="Century Gothic" pitchFamily="34" charset="0"/>
                <a:cs typeface="Century Gothic" charset="0"/>
              </a:rPr>
              <a:t>’</a:t>
            </a:r>
            <a:r>
              <a:rPr lang="en-US" sz="3600" b="1" dirty="0">
                <a:solidFill>
                  <a:prstClr val="black"/>
                </a:solidFill>
                <a:latin typeface="Century Gothic" pitchFamily="34" charset="0"/>
                <a:ea typeface="華康儷中黑" pitchFamily="49" charset="-120"/>
                <a:cs typeface="Century Gothic" charset="0"/>
              </a:rPr>
              <a:t>S PLAN OF ACTION</a:t>
            </a:r>
          </a:p>
        </p:txBody>
      </p:sp>
    </p:spTree>
    <p:extLst>
      <p:ext uri="{BB962C8B-B14F-4D97-AF65-F5344CB8AC3E}">
        <p14:creationId xmlns="" xmlns:p14="http://schemas.microsoft.com/office/powerpoint/2010/main" val="14788434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par>
                          <p:cTn id="23" fill="hold" nodeType="afterGroup">
                            <p:stCondLst>
                              <p:cond delay="500"/>
                            </p:stCondLst>
                            <p:childTnLst>
                              <p:par>
                                <p:cTn id="24" presetID="22" presetClass="entr" presetSubtype="4"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down)">
                                      <p:cBhvr>
                                        <p:cTn id="26" dur="500"/>
                                        <p:tgtEl>
                                          <p:spTgt spid="2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nodeType="afterGroup">
                            <p:stCondLst>
                              <p:cond delay="500"/>
                            </p:stCondLst>
                            <p:childTnLst>
                              <p:par>
                                <p:cTn id="48" presetID="22" presetClass="entr" presetSubtype="4"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down)">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9" name="Rectangle 8"/>
          <p:cNvSpPr>
            <a:spLocks noChangeArrowheads="1"/>
          </p:cNvSpPr>
          <p:nvPr/>
        </p:nvSpPr>
        <p:spPr bwMode="auto">
          <a:xfrm>
            <a:off x="3505200" y="990600"/>
            <a:ext cx="1676400" cy="287338"/>
          </a:xfrm>
          <a:prstGeom prst="rect">
            <a:avLst/>
          </a:prstGeom>
          <a:noFill/>
          <a:ln w="9525">
            <a:solidFill>
              <a:schemeClr val="tx1"/>
            </a:solidFill>
            <a:miter lim="800000"/>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defTabSz="457200">
              <a:defRPr/>
            </a:pPr>
            <a:r>
              <a:rPr lang="zh-TW" altLang="en-US" dirty="0">
                <a:solidFill>
                  <a:prstClr val="black"/>
                </a:solidFill>
                <a:latin typeface="Century Gothic" pitchFamily="34" charset="0"/>
                <a:ea typeface="華康儷中黑" pitchFamily="49" charset="-120"/>
              </a:rPr>
              <a:t>第</a:t>
            </a:r>
            <a:r>
              <a:rPr lang="en-US" altLang="zh-TW" dirty="0">
                <a:solidFill>
                  <a:prstClr val="black"/>
                </a:solidFill>
                <a:latin typeface="Century Gothic" pitchFamily="34" charset="0"/>
                <a:ea typeface="華康儷中黑" pitchFamily="49" charset="-120"/>
              </a:rPr>
              <a:t>1</a:t>
            </a:r>
            <a:r>
              <a:rPr lang="zh-TW" altLang="en-US" dirty="0">
                <a:solidFill>
                  <a:prstClr val="black"/>
                </a:solidFill>
                <a:latin typeface="Century Gothic" pitchFamily="34" charset="0"/>
                <a:ea typeface="華康儷中黑" pitchFamily="49" charset="-120"/>
              </a:rPr>
              <a:t>個月</a:t>
            </a:r>
            <a:r>
              <a:rPr lang="en-US" dirty="0" err="1">
                <a:solidFill>
                  <a:prstClr val="black"/>
                </a:solidFill>
                <a:latin typeface="Century Gothic" pitchFamily="34" charset="0"/>
              </a:rPr>
              <a:t>Mth</a:t>
            </a:r>
            <a:r>
              <a:rPr lang="en-US" dirty="0">
                <a:solidFill>
                  <a:prstClr val="black"/>
                </a:solidFill>
                <a:latin typeface="Century Gothic" pitchFamily="34" charset="0"/>
              </a:rPr>
              <a:t> </a:t>
            </a:r>
            <a:r>
              <a:rPr lang="en-US" dirty="0">
                <a:solidFill>
                  <a:prstClr val="black"/>
                </a:solidFill>
                <a:latin typeface="Century Gothic" pitchFamily="34" charset="0"/>
              </a:rPr>
              <a:t>1 </a:t>
            </a:r>
          </a:p>
        </p:txBody>
      </p:sp>
      <p:grpSp>
        <p:nvGrpSpPr>
          <p:cNvPr id="6" name="Group 5"/>
          <p:cNvGrpSpPr>
            <a:grpSpLocks/>
          </p:cNvGrpSpPr>
          <p:nvPr/>
        </p:nvGrpSpPr>
        <p:grpSpPr bwMode="auto">
          <a:xfrm>
            <a:off x="2590800" y="1268413"/>
            <a:ext cx="1693863" cy="431800"/>
            <a:chOff x="2590800" y="1268413"/>
            <a:chExt cx="1693863" cy="431800"/>
          </a:xfrm>
        </p:grpSpPr>
        <p:sp>
          <p:nvSpPr>
            <p:cNvPr id="10" name="Rectangle 9"/>
            <p:cNvSpPr>
              <a:spLocks noChangeArrowheads="1"/>
            </p:cNvSpPr>
            <p:nvPr/>
          </p:nvSpPr>
          <p:spPr bwMode="auto">
            <a:xfrm>
              <a:off x="2590800" y="1371600"/>
              <a:ext cx="1693863" cy="328613"/>
            </a:xfrm>
            <a:prstGeom prst="rect">
              <a:avLst/>
            </a:prstGeom>
            <a:noFill/>
            <a:ln w="9525">
              <a:solidFill>
                <a:schemeClr val="tx1"/>
              </a:solidFill>
              <a:miter lim="800000"/>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defTabSz="457200">
                <a:defRPr/>
              </a:pPr>
              <a:r>
                <a:rPr lang="zh-TW" altLang="en-US" dirty="0">
                  <a:solidFill>
                    <a:prstClr val="black"/>
                  </a:solidFill>
                  <a:latin typeface="Century Gothic" pitchFamily="34" charset="0"/>
                  <a:ea typeface="華康儷中黑" pitchFamily="49" charset="-120"/>
                </a:rPr>
                <a:t>第</a:t>
              </a:r>
              <a:r>
                <a:rPr lang="en-US" altLang="zh-TW" dirty="0">
                  <a:solidFill>
                    <a:prstClr val="black"/>
                  </a:solidFill>
                  <a:latin typeface="Century Gothic" pitchFamily="34" charset="0"/>
                  <a:ea typeface="華康儷中黑" pitchFamily="49" charset="-120"/>
                </a:rPr>
                <a:t>1</a:t>
              </a:r>
              <a:r>
                <a:rPr lang="zh-TW" altLang="en-US" dirty="0">
                  <a:solidFill>
                    <a:prstClr val="black"/>
                  </a:solidFill>
                  <a:latin typeface="Century Gothic" pitchFamily="34" charset="0"/>
                  <a:ea typeface="華康儷中黑" pitchFamily="49" charset="-120"/>
                </a:rPr>
                <a:t>個月</a:t>
              </a:r>
              <a:r>
                <a:rPr lang="en-US" dirty="0" err="1">
                  <a:solidFill>
                    <a:prstClr val="black"/>
                  </a:solidFill>
                  <a:latin typeface="Century Gothic" pitchFamily="34" charset="0"/>
                </a:rPr>
                <a:t>Mth</a:t>
              </a:r>
              <a:r>
                <a:rPr lang="en-US" dirty="0">
                  <a:solidFill>
                    <a:prstClr val="black"/>
                  </a:solidFill>
                  <a:latin typeface="Century Gothic" pitchFamily="34" charset="0"/>
                </a:rPr>
                <a:t> </a:t>
              </a:r>
              <a:r>
                <a:rPr lang="en-US" dirty="0">
                  <a:solidFill>
                    <a:prstClr val="black"/>
                  </a:solidFill>
                  <a:latin typeface="Century Gothic" pitchFamily="34" charset="0"/>
                </a:rPr>
                <a:t>1 </a:t>
              </a:r>
            </a:p>
          </p:txBody>
        </p:sp>
        <p:cxnSp>
          <p:nvCxnSpPr>
            <p:cNvPr id="16" name="Straight Connector 15"/>
            <p:cNvCxnSpPr>
              <a:cxnSpLocks noChangeShapeType="1"/>
            </p:cNvCxnSpPr>
            <p:nvPr/>
          </p:nvCxnSpPr>
          <p:spPr bwMode="auto">
            <a:xfrm flipV="1">
              <a:off x="4067175" y="1268413"/>
              <a:ext cx="144463" cy="144462"/>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grpSp>
        <p:nvGrpSpPr>
          <p:cNvPr id="7" name="Group 26"/>
          <p:cNvGrpSpPr>
            <a:grpSpLocks/>
          </p:cNvGrpSpPr>
          <p:nvPr/>
        </p:nvGrpSpPr>
        <p:grpSpPr bwMode="auto">
          <a:xfrm>
            <a:off x="4859338" y="1268413"/>
            <a:ext cx="2074862" cy="431799"/>
            <a:chOff x="4859338" y="1268413"/>
            <a:chExt cx="2074862" cy="431799"/>
          </a:xfrm>
        </p:grpSpPr>
        <p:sp>
          <p:nvSpPr>
            <p:cNvPr id="11" name="Rectangle 10"/>
            <p:cNvSpPr>
              <a:spLocks noChangeArrowheads="1"/>
            </p:cNvSpPr>
            <p:nvPr/>
          </p:nvSpPr>
          <p:spPr bwMode="auto">
            <a:xfrm>
              <a:off x="4859338" y="1447799"/>
              <a:ext cx="2074862" cy="252413"/>
            </a:xfrm>
            <a:prstGeom prst="rect">
              <a:avLst/>
            </a:prstGeom>
            <a:noFill/>
            <a:ln w="9525">
              <a:solidFill>
                <a:schemeClr val="tx1"/>
              </a:solidFill>
              <a:miter lim="800000"/>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defTabSz="457200">
                <a:defRPr/>
              </a:pPr>
              <a:r>
                <a:rPr lang="zh-TW" altLang="en-US" dirty="0">
                  <a:solidFill>
                    <a:prstClr val="black"/>
                  </a:solidFill>
                  <a:latin typeface="Century Gothic" pitchFamily="34" charset="0"/>
                  <a:ea typeface="華康儷中黑" pitchFamily="49" charset="-120"/>
                </a:rPr>
                <a:t>第</a:t>
              </a:r>
              <a:r>
                <a:rPr lang="en-US" altLang="zh-TW" dirty="0">
                  <a:solidFill>
                    <a:prstClr val="black"/>
                  </a:solidFill>
                  <a:latin typeface="Century Gothic" pitchFamily="34" charset="0"/>
                  <a:ea typeface="華康儷中黑" pitchFamily="49" charset="-120"/>
                </a:rPr>
                <a:t>5</a:t>
              </a:r>
              <a:r>
                <a:rPr lang="zh-TW" altLang="en-US" dirty="0">
                  <a:solidFill>
                    <a:prstClr val="black"/>
                  </a:solidFill>
                  <a:latin typeface="Century Gothic" pitchFamily="34" charset="0"/>
                  <a:ea typeface="華康儷中黑" pitchFamily="49" charset="-120"/>
                </a:rPr>
                <a:t>個月</a:t>
              </a:r>
              <a:r>
                <a:rPr lang="en-US" dirty="0" err="1">
                  <a:solidFill>
                    <a:prstClr val="black"/>
                  </a:solidFill>
                  <a:latin typeface="Century Gothic" pitchFamily="34" charset="0"/>
                </a:rPr>
                <a:t>Mth</a:t>
              </a:r>
              <a:r>
                <a:rPr lang="en-US" dirty="0">
                  <a:solidFill>
                    <a:prstClr val="black"/>
                  </a:solidFill>
                  <a:latin typeface="Century Gothic" pitchFamily="34" charset="0"/>
                </a:rPr>
                <a:t> </a:t>
              </a:r>
              <a:r>
                <a:rPr lang="en-US" dirty="0">
                  <a:solidFill>
                    <a:prstClr val="black"/>
                  </a:solidFill>
                  <a:latin typeface="Century Gothic" pitchFamily="34" charset="0"/>
                </a:rPr>
                <a:t>5 </a:t>
              </a:r>
            </a:p>
          </p:txBody>
        </p:sp>
        <p:cxnSp>
          <p:nvCxnSpPr>
            <p:cNvPr id="18" name="Straight Connector 17"/>
            <p:cNvCxnSpPr>
              <a:cxnSpLocks noChangeShapeType="1"/>
            </p:cNvCxnSpPr>
            <p:nvPr/>
          </p:nvCxnSpPr>
          <p:spPr bwMode="auto">
            <a:xfrm flipH="1" flipV="1">
              <a:off x="4859338" y="1268413"/>
              <a:ext cx="144462" cy="144462"/>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grpSp>
        <p:nvGrpSpPr>
          <p:cNvPr id="8" name="Group 27"/>
          <p:cNvGrpSpPr>
            <a:grpSpLocks/>
          </p:cNvGrpSpPr>
          <p:nvPr/>
        </p:nvGrpSpPr>
        <p:grpSpPr bwMode="auto">
          <a:xfrm>
            <a:off x="5292724" y="1700213"/>
            <a:ext cx="2022475" cy="433388"/>
            <a:chOff x="5292724" y="1700213"/>
            <a:chExt cx="2022475" cy="433388"/>
          </a:xfrm>
        </p:grpSpPr>
        <p:sp>
          <p:nvSpPr>
            <p:cNvPr id="12" name="Rectangle 11"/>
            <p:cNvSpPr>
              <a:spLocks noChangeArrowheads="1"/>
            </p:cNvSpPr>
            <p:nvPr/>
          </p:nvSpPr>
          <p:spPr bwMode="auto">
            <a:xfrm>
              <a:off x="5292724" y="1828801"/>
              <a:ext cx="2022475" cy="304800"/>
            </a:xfrm>
            <a:prstGeom prst="rect">
              <a:avLst/>
            </a:prstGeom>
            <a:noFill/>
            <a:ln w="9525">
              <a:solidFill>
                <a:schemeClr val="tx1"/>
              </a:solidFill>
              <a:miter lim="800000"/>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defTabSz="457200">
                <a:defRPr/>
              </a:pPr>
              <a:r>
                <a:rPr lang="zh-TW" altLang="en-US" dirty="0">
                  <a:solidFill>
                    <a:prstClr val="black"/>
                  </a:solidFill>
                  <a:latin typeface="Century Gothic" pitchFamily="34" charset="0"/>
                  <a:ea typeface="華康儷中黑" pitchFamily="49" charset="-120"/>
                </a:rPr>
                <a:t>第</a:t>
              </a:r>
              <a:r>
                <a:rPr lang="en-US" altLang="zh-TW" dirty="0">
                  <a:solidFill>
                    <a:prstClr val="black"/>
                  </a:solidFill>
                  <a:latin typeface="Century Gothic" pitchFamily="34" charset="0"/>
                  <a:ea typeface="華康儷中黑" pitchFamily="49" charset="-120"/>
                </a:rPr>
                <a:t>6</a:t>
              </a:r>
              <a:r>
                <a:rPr lang="zh-TW" altLang="en-US" dirty="0">
                  <a:solidFill>
                    <a:prstClr val="black"/>
                  </a:solidFill>
                  <a:latin typeface="Century Gothic" pitchFamily="34" charset="0"/>
                  <a:ea typeface="華康儷中黑" pitchFamily="49" charset="-120"/>
                </a:rPr>
                <a:t>個月</a:t>
              </a:r>
              <a:r>
                <a:rPr lang="en-US" dirty="0" err="1">
                  <a:solidFill>
                    <a:prstClr val="black"/>
                  </a:solidFill>
                  <a:latin typeface="Century Gothic" pitchFamily="34" charset="0"/>
                </a:rPr>
                <a:t>Mth</a:t>
              </a:r>
              <a:r>
                <a:rPr lang="en-US" dirty="0">
                  <a:solidFill>
                    <a:prstClr val="black"/>
                  </a:solidFill>
                  <a:latin typeface="Century Gothic" pitchFamily="34" charset="0"/>
                </a:rPr>
                <a:t> </a:t>
              </a:r>
              <a:r>
                <a:rPr lang="en-US" dirty="0">
                  <a:solidFill>
                    <a:prstClr val="black"/>
                  </a:solidFill>
                  <a:latin typeface="Century Gothic" pitchFamily="34" charset="0"/>
                </a:rPr>
                <a:t>6 </a:t>
              </a:r>
            </a:p>
          </p:txBody>
        </p:sp>
        <p:cxnSp>
          <p:nvCxnSpPr>
            <p:cNvPr id="19" name="Straight Connector 18"/>
            <p:cNvCxnSpPr>
              <a:cxnSpLocks noChangeShapeType="1"/>
            </p:cNvCxnSpPr>
            <p:nvPr/>
          </p:nvCxnSpPr>
          <p:spPr bwMode="auto">
            <a:xfrm flipH="1" flipV="1">
              <a:off x="5364163" y="1700213"/>
              <a:ext cx="144462" cy="144462"/>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grpSp>
        <p:nvGrpSpPr>
          <p:cNvPr id="17" name="Group 28"/>
          <p:cNvGrpSpPr>
            <a:grpSpLocks/>
          </p:cNvGrpSpPr>
          <p:nvPr/>
        </p:nvGrpSpPr>
        <p:grpSpPr bwMode="auto">
          <a:xfrm>
            <a:off x="5651500" y="2133600"/>
            <a:ext cx="2120900" cy="431800"/>
            <a:chOff x="5651500" y="2133600"/>
            <a:chExt cx="2120900" cy="431800"/>
          </a:xfrm>
        </p:grpSpPr>
        <p:sp>
          <p:nvSpPr>
            <p:cNvPr id="13" name="Rectangle 12"/>
            <p:cNvSpPr>
              <a:spLocks noChangeArrowheads="1"/>
            </p:cNvSpPr>
            <p:nvPr/>
          </p:nvSpPr>
          <p:spPr bwMode="auto">
            <a:xfrm>
              <a:off x="5651500" y="2286000"/>
              <a:ext cx="2120900" cy="279400"/>
            </a:xfrm>
            <a:prstGeom prst="rect">
              <a:avLst/>
            </a:prstGeom>
            <a:noFill/>
            <a:ln w="9525">
              <a:solidFill>
                <a:schemeClr val="tx1"/>
              </a:solidFill>
              <a:miter lim="800000"/>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defTabSz="457200">
                <a:defRPr/>
              </a:pPr>
              <a:r>
                <a:rPr lang="zh-TW" altLang="en-US" dirty="0">
                  <a:solidFill>
                    <a:prstClr val="black"/>
                  </a:solidFill>
                  <a:latin typeface="Century Gothic" pitchFamily="34" charset="0"/>
                  <a:ea typeface="華康儷中黑" pitchFamily="49" charset="-120"/>
                </a:rPr>
                <a:t>第</a:t>
              </a:r>
              <a:r>
                <a:rPr lang="en-US" altLang="zh-TW" dirty="0">
                  <a:solidFill>
                    <a:prstClr val="black"/>
                  </a:solidFill>
                  <a:latin typeface="Century Gothic" pitchFamily="34" charset="0"/>
                  <a:ea typeface="華康儷中黑" pitchFamily="49" charset="-120"/>
                </a:rPr>
                <a:t>8</a:t>
              </a:r>
              <a:r>
                <a:rPr lang="zh-TW" altLang="en-US" dirty="0">
                  <a:solidFill>
                    <a:prstClr val="black"/>
                  </a:solidFill>
                  <a:latin typeface="Century Gothic" pitchFamily="34" charset="0"/>
                  <a:ea typeface="華康儷中黑" pitchFamily="49" charset="-120"/>
                </a:rPr>
                <a:t>個月</a:t>
              </a:r>
              <a:r>
                <a:rPr lang="en-US" dirty="0" err="1">
                  <a:solidFill>
                    <a:prstClr val="black"/>
                  </a:solidFill>
                  <a:latin typeface="Century Gothic" pitchFamily="34" charset="0"/>
                </a:rPr>
                <a:t>Mth</a:t>
              </a:r>
              <a:r>
                <a:rPr lang="en-US" dirty="0">
                  <a:solidFill>
                    <a:prstClr val="black"/>
                  </a:solidFill>
                  <a:latin typeface="Century Gothic" pitchFamily="34" charset="0"/>
                </a:rPr>
                <a:t> </a:t>
              </a:r>
              <a:r>
                <a:rPr lang="en-US" dirty="0">
                  <a:solidFill>
                    <a:prstClr val="black"/>
                  </a:solidFill>
                  <a:latin typeface="Century Gothic" pitchFamily="34" charset="0"/>
                </a:rPr>
                <a:t>7 </a:t>
              </a:r>
            </a:p>
          </p:txBody>
        </p:sp>
        <p:cxnSp>
          <p:nvCxnSpPr>
            <p:cNvPr id="20" name="Straight Connector 19"/>
            <p:cNvCxnSpPr>
              <a:cxnSpLocks noChangeShapeType="1"/>
            </p:cNvCxnSpPr>
            <p:nvPr/>
          </p:nvCxnSpPr>
          <p:spPr bwMode="auto">
            <a:xfrm flipH="1" flipV="1">
              <a:off x="5795963" y="2133600"/>
              <a:ext cx="144462" cy="142875"/>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sp>
        <p:nvSpPr>
          <p:cNvPr id="45065" name="TextBox 23"/>
          <p:cNvSpPr txBox="1">
            <a:spLocks noChangeArrowheads="1"/>
          </p:cNvSpPr>
          <p:nvPr/>
        </p:nvSpPr>
        <p:spPr bwMode="auto">
          <a:xfrm>
            <a:off x="3914775" y="549275"/>
            <a:ext cx="13430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zh-TW" altLang="en-US" b="1" u="sng" dirty="0" smtClean="0">
                <a:solidFill>
                  <a:prstClr val="black"/>
                </a:solidFill>
                <a:latin typeface="Century Gothic" pitchFamily="34" charset="0"/>
                <a:ea typeface="華康儷中黑" pitchFamily="49" charset="-120"/>
              </a:rPr>
              <a:t>你</a:t>
            </a:r>
            <a:r>
              <a:rPr lang="en-US" b="1" dirty="0" smtClean="0">
                <a:solidFill>
                  <a:prstClr val="black"/>
                </a:solidFill>
                <a:latin typeface="Century Gothic" charset="0"/>
              </a:rPr>
              <a:t>YOU</a:t>
            </a:r>
            <a:endParaRPr lang="en-US" b="1" dirty="0">
              <a:solidFill>
                <a:prstClr val="black"/>
              </a:solidFill>
              <a:latin typeface="Century Gothic" charset="0"/>
            </a:endParaRPr>
          </a:p>
        </p:txBody>
      </p:sp>
      <p:grpSp>
        <p:nvGrpSpPr>
          <p:cNvPr id="21" name="Group 6"/>
          <p:cNvGrpSpPr>
            <a:grpSpLocks/>
          </p:cNvGrpSpPr>
          <p:nvPr/>
        </p:nvGrpSpPr>
        <p:grpSpPr bwMode="auto">
          <a:xfrm>
            <a:off x="2209800" y="1700213"/>
            <a:ext cx="1641475" cy="433388"/>
            <a:chOff x="2209800" y="1700213"/>
            <a:chExt cx="1641475" cy="433388"/>
          </a:xfrm>
        </p:grpSpPr>
        <p:sp>
          <p:nvSpPr>
            <p:cNvPr id="2" name="Rectangle 1"/>
            <p:cNvSpPr>
              <a:spLocks noChangeArrowheads="1"/>
            </p:cNvSpPr>
            <p:nvPr/>
          </p:nvSpPr>
          <p:spPr bwMode="auto">
            <a:xfrm>
              <a:off x="2209800" y="1828801"/>
              <a:ext cx="1641475" cy="304800"/>
            </a:xfrm>
            <a:prstGeom prst="rect">
              <a:avLst/>
            </a:prstGeom>
            <a:noFill/>
            <a:ln w="9525">
              <a:solidFill>
                <a:schemeClr val="tx1"/>
              </a:solidFill>
              <a:miter lim="800000"/>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defTabSz="457200">
                <a:defRPr/>
              </a:pPr>
              <a:r>
                <a:rPr lang="zh-TW" altLang="en-US" dirty="0">
                  <a:solidFill>
                    <a:prstClr val="black"/>
                  </a:solidFill>
                  <a:latin typeface="Century Gothic" pitchFamily="34" charset="0"/>
                  <a:ea typeface="華康儷中黑" pitchFamily="49" charset="-120"/>
                </a:rPr>
                <a:t>第</a:t>
              </a:r>
              <a:r>
                <a:rPr lang="en-US" altLang="zh-TW" dirty="0">
                  <a:solidFill>
                    <a:prstClr val="black"/>
                  </a:solidFill>
                  <a:latin typeface="Century Gothic" pitchFamily="34" charset="0"/>
                  <a:ea typeface="華康儷中黑" pitchFamily="49" charset="-120"/>
                </a:rPr>
                <a:t>2</a:t>
              </a:r>
              <a:r>
                <a:rPr lang="zh-TW" altLang="en-US" dirty="0">
                  <a:solidFill>
                    <a:prstClr val="black"/>
                  </a:solidFill>
                  <a:latin typeface="Century Gothic" pitchFamily="34" charset="0"/>
                  <a:ea typeface="華康儷中黑" pitchFamily="49" charset="-120"/>
                </a:rPr>
                <a:t>個月</a:t>
              </a:r>
              <a:r>
                <a:rPr lang="en-US" dirty="0" err="1">
                  <a:solidFill>
                    <a:prstClr val="black"/>
                  </a:solidFill>
                  <a:latin typeface="Century Gothic" pitchFamily="34" charset="0"/>
                </a:rPr>
                <a:t>Mth</a:t>
              </a:r>
              <a:r>
                <a:rPr lang="en-US" dirty="0">
                  <a:solidFill>
                    <a:prstClr val="black"/>
                  </a:solidFill>
                  <a:latin typeface="Century Gothic" pitchFamily="34" charset="0"/>
                </a:rPr>
                <a:t> </a:t>
              </a:r>
              <a:r>
                <a:rPr lang="en-US" dirty="0">
                  <a:solidFill>
                    <a:prstClr val="black"/>
                  </a:solidFill>
                  <a:latin typeface="Century Gothic" pitchFamily="34" charset="0"/>
                </a:rPr>
                <a:t>2</a:t>
              </a:r>
            </a:p>
          </p:txBody>
        </p:sp>
        <p:cxnSp>
          <p:nvCxnSpPr>
            <p:cNvPr id="63" name="Straight Connector 62"/>
            <p:cNvCxnSpPr>
              <a:cxnSpLocks noChangeShapeType="1"/>
            </p:cNvCxnSpPr>
            <p:nvPr/>
          </p:nvCxnSpPr>
          <p:spPr bwMode="auto">
            <a:xfrm flipV="1">
              <a:off x="3635375" y="1700213"/>
              <a:ext cx="144463" cy="144462"/>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grpSp>
        <p:nvGrpSpPr>
          <p:cNvPr id="22" name="Group 7"/>
          <p:cNvGrpSpPr>
            <a:grpSpLocks/>
          </p:cNvGrpSpPr>
          <p:nvPr/>
        </p:nvGrpSpPr>
        <p:grpSpPr bwMode="auto">
          <a:xfrm>
            <a:off x="1828800" y="2133600"/>
            <a:ext cx="1735138" cy="431800"/>
            <a:chOff x="1828800" y="2133600"/>
            <a:chExt cx="1735138" cy="431800"/>
          </a:xfrm>
        </p:grpSpPr>
        <p:sp>
          <p:nvSpPr>
            <p:cNvPr id="3" name="Rectangle 2"/>
            <p:cNvSpPr>
              <a:spLocks noChangeArrowheads="1"/>
            </p:cNvSpPr>
            <p:nvPr/>
          </p:nvSpPr>
          <p:spPr bwMode="auto">
            <a:xfrm>
              <a:off x="1828800" y="2286000"/>
              <a:ext cx="1735138" cy="279400"/>
            </a:xfrm>
            <a:prstGeom prst="rect">
              <a:avLst/>
            </a:prstGeom>
            <a:noFill/>
            <a:ln w="9525">
              <a:solidFill>
                <a:schemeClr val="tx1"/>
              </a:solidFill>
              <a:miter lim="800000"/>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defTabSz="457200">
                <a:defRPr/>
              </a:pPr>
              <a:r>
                <a:rPr lang="zh-TW" altLang="en-US" dirty="0">
                  <a:solidFill>
                    <a:prstClr val="black"/>
                  </a:solidFill>
                  <a:latin typeface="Century Gothic" pitchFamily="34" charset="0"/>
                  <a:ea typeface="華康儷中黑" pitchFamily="49" charset="-120"/>
                </a:rPr>
                <a:t>第</a:t>
              </a:r>
              <a:r>
                <a:rPr lang="en-US" altLang="zh-TW" dirty="0">
                  <a:solidFill>
                    <a:prstClr val="black"/>
                  </a:solidFill>
                  <a:latin typeface="Century Gothic" pitchFamily="34" charset="0"/>
                  <a:ea typeface="華康儷中黑" pitchFamily="49" charset="-120"/>
                </a:rPr>
                <a:t>3</a:t>
              </a:r>
              <a:r>
                <a:rPr lang="zh-TW" altLang="en-US" dirty="0">
                  <a:solidFill>
                    <a:prstClr val="black"/>
                  </a:solidFill>
                  <a:latin typeface="Century Gothic" pitchFamily="34" charset="0"/>
                  <a:ea typeface="華康儷中黑" pitchFamily="49" charset="-120"/>
                </a:rPr>
                <a:t>個月</a:t>
              </a:r>
              <a:r>
                <a:rPr lang="en-US" dirty="0" err="1">
                  <a:solidFill>
                    <a:prstClr val="black"/>
                  </a:solidFill>
                  <a:latin typeface="Century Gothic" pitchFamily="34" charset="0"/>
                </a:rPr>
                <a:t>Mth</a:t>
              </a:r>
              <a:r>
                <a:rPr lang="en-US" dirty="0">
                  <a:solidFill>
                    <a:prstClr val="black"/>
                  </a:solidFill>
                  <a:latin typeface="Century Gothic" pitchFamily="34" charset="0"/>
                </a:rPr>
                <a:t> </a:t>
              </a:r>
              <a:r>
                <a:rPr lang="en-US" dirty="0">
                  <a:solidFill>
                    <a:prstClr val="black"/>
                  </a:solidFill>
                  <a:latin typeface="Century Gothic" pitchFamily="34" charset="0"/>
                </a:rPr>
                <a:t>3 </a:t>
              </a:r>
            </a:p>
          </p:txBody>
        </p:sp>
        <p:cxnSp>
          <p:nvCxnSpPr>
            <p:cNvPr id="64" name="Straight Connector 63"/>
            <p:cNvCxnSpPr>
              <a:cxnSpLocks noChangeShapeType="1"/>
            </p:cNvCxnSpPr>
            <p:nvPr/>
          </p:nvCxnSpPr>
          <p:spPr bwMode="auto">
            <a:xfrm flipV="1">
              <a:off x="3348038" y="2133600"/>
              <a:ext cx="144462" cy="142875"/>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grpSp>
        <p:nvGrpSpPr>
          <p:cNvPr id="23" name="Group 16"/>
          <p:cNvGrpSpPr>
            <a:grpSpLocks/>
          </p:cNvGrpSpPr>
          <p:nvPr/>
        </p:nvGrpSpPr>
        <p:grpSpPr bwMode="auto">
          <a:xfrm>
            <a:off x="1371601" y="2565400"/>
            <a:ext cx="1905000" cy="431800"/>
            <a:chOff x="1371601" y="2565400"/>
            <a:chExt cx="1905000" cy="431800"/>
          </a:xfrm>
        </p:grpSpPr>
        <p:sp>
          <p:nvSpPr>
            <p:cNvPr id="4" name="Rectangle 3"/>
            <p:cNvSpPr>
              <a:spLocks noChangeArrowheads="1"/>
            </p:cNvSpPr>
            <p:nvPr/>
          </p:nvSpPr>
          <p:spPr bwMode="auto">
            <a:xfrm>
              <a:off x="1371601" y="2743200"/>
              <a:ext cx="1905000" cy="254000"/>
            </a:xfrm>
            <a:prstGeom prst="rect">
              <a:avLst/>
            </a:prstGeom>
            <a:noFill/>
            <a:ln w="9525">
              <a:solidFill>
                <a:schemeClr val="tx1"/>
              </a:solidFill>
              <a:miter lim="800000"/>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defTabSz="457200">
                <a:defRPr/>
              </a:pPr>
              <a:r>
                <a:rPr lang="zh-TW" altLang="en-US" dirty="0">
                  <a:solidFill>
                    <a:prstClr val="black"/>
                  </a:solidFill>
                  <a:latin typeface="Century Gothic" pitchFamily="34" charset="0"/>
                  <a:ea typeface="華康儷中黑" pitchFamily="49" charset="-120"/>
                </a:rPr>
                <a:t>第</a:t>
              </a:r>
              <a:r>
                <a:rPr lang="en-US" altLang="zh-TW" dirty="0">
                  <a:solidFill>
                    <a:prstClr val="black"/>
                  </a:solidFill>
                  <a:latin typeface="Century Gothic" pitchFamily="34" charset="0"/>
                  <a:ea typeface="華康儷中黑" pitchFamily="49" charset="-120"/>
                </a:rPr>
                <a:t>4</a:t>
              </a:r>
              <a:r>
                <a:rPr lang="zh-TW" altLang="en-US" dirty="0">
                  <a:solidFill>
                    <a:prstClr val="black"/>
                  </a:solidFill>
                  <a:latin typeface="Century Gothic" pitchFamily="34" charset="0"/>
                  <a:ea typeface="華康儷中黑" pitchFamily="49" charset="-120"/>
                </a:rPr>
                <a:t>個月</a:t>
              </a:r>
              <a:r>
                <a:rPr lang="en-US" dirty="0" err="1">
                  <a:solidFill>
                    <a:prstClr val="black"/>
                  </a:solidFill>
                  <a:latin typeface="Century Gothic" pitchFamily="34" charset="0"/>
                </a:rPr>
                <a:t>Mth</a:t>
              </a:r>
              <a:r>
                <a:rPr lang="en-US" dirty="0">
                  <a:solidFill>
                    <a:prstClr val="black"/>
                  </a:solidFill>
                  <a:latin typeface="Century Gothic" pitchFamily="34" charset="0"/>
                </a:rPr>
                <a:t> </a:t>
              </a:r>
              <a:r>
                <a:rPr lang="en-US" dirty="0">
                  <a:solidFill>
                    <a:prstClr val="black"/>
                  </a:solidFill>
                  <a:latin typeface="Century Gothic" pitchFamily="34" charset="0"/>
                </a:rPr>
                <a:t>4</a:t>
              </a:r>
            </a:p>
          </p:txBody>
        </p:sp>
        <p:cxnSp>
          <p:nvCxnSpPr>
            <p:cNvPr id="65" name="Straight Connector 64"/>
            <p:cNvCxnSpPr>
              <a:cxnSpLocks noChangeShapeType="1"/>
            </p:cNvCxnSpPr>
            <p:nvPr/>
          </p:nvCxnSpPr>
          <p:spPr bwMode="auto">
            <a:xfrm flipV="1">
              <a:off x="2987675" y="2565400"/>
              <a:ext cx="144463" cy="142875"/>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grpSp>
        <p:nvGrpSpPr>
          <p:cNvPr id="24" name="Group 20"/>
          <p:cNvGrpSpPr>
            <a:grpSpLocks/>
          </p:cNvGrpSpPr>
          <p:nvPr/>
        </p:nvGrpSpPr>
        <p:grpSpPr bwMode="auto">
          <a:xfrm>
            <a:off x="1066800" y="2997200"/>
            <a:ext cx="1920875" cy="431801"/>
            <a:chOff x="1066800" y="2997200"/>
            <a:chExt cx="1920875" cy="431801"/>
          </a:xfrm>
        </p:grpSpPr>
        <p:sp>
          <p:nvSpPr>
            <p:cNvPr id="5" name="Rectangle 4"/>
            <p:cNvSpPr>
              <a:spLocks noChangeArrowheads="1"/>
            </p:cNvSpPr>
            <p:nvPr/>
          </p:nvSpPr>
          <p:spPr bwMode="auto">
            <a:xfrm>
              <a:off x="1066800" y="3124201"/>
              <a:ext cx="1920875" cy="304800"/>
            </a:xfrm>
            <a:prstGeom prst="rect">
              <a:avLst/>
            </a:prstGeom>
            <a:noFill/>
            <a:ln w="9525">
              <a:solidFill>
                <a:schemeClr val="tx1"/>
              </a:solidFill>
              <a:miter lim="800000"/>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defTabSz="457200">
                <a:defRPr/>
              </a:pPr>
              <a:r>
                <a:rPr lang="zh-TW" altLang="en-US" dirty="0">
                  <a:solidFill>
                    <a:prstClr val="black"/>
                  </a:solidFill>
                  <a:latin typeface="Century Gothic" pitchFamily="34" charset="0"/>
                  <a:ea typeface="華康儷中黑" pitchFamily="49" charset="-120"/>
                </a:rPr>
                <a:t>第</a:t>
              </a:r>
              <a:r>
                <a:rPr lang="en-US" altLang="zh-TW" dirty="0">
                  <a:solidFill>
                    <a:prstClr val="black"/>
                  </a:solidFill>
                  <a:latin typeface="Century Gothic" pitchFamily="34" charset="0"/>
                  <a:ea typeface="華康儷中黑" pitchFamily="49" charset="-120"/>
                </a:rPr>
                <a:t>4</a:t>
              </a:r>
              <a:r>
                <a:rPr lang="zh-TW" altLang="en-US" dirty="0">
                  <a:solidFill>
                    <a:prstClr val="black"/>
                  </a:solidFill>
                  <a:latin typeface="Century Gothic" pitchFamily="34" charset="0"/>
                  <a:ea typeface="華康儷中黑" pitchFamily="49" charset="-120"/>
                </a:rPr>
                <a:t>個月</a:t>
              </a:r>
              <a:r>
                <a:rPr lang="en-US" dirty="0" err="1">
                  <a:solidFill>
                    <a:prstClr val="black"/>
                  </a:solidFill>
                  <a:latin typeface="Century Gothic" pitchFamily="34" charset="0"/>
                </a:rPr>
                <a:t>Mth</a:t>
              </a:r>
              <a:r>
                <a:rPr lang="en-US" dirty="0">
                  <a:solidFill>
                    <a:prstClr val="black"/>
                  </a:solidFill>
                  <a:latin typeface="Century Gothic" pitchFamily="34" charset="0"/>
                </a:rPr>
                <a:t> </a:t>
              </a:r>
              <a:r>
                <a:rPr lang="en-US" dirty="0">
                  <a:solidFill>
                    <a:prstClr val="black"/>
                  </a:solidFill>
                  <a:latin typeface="Century Gothic" pitchFamily="34" charset="0"/>
                </a:rPr>
                <a:t>4 </a:t>
              </a:r>
            </a:p>
          </p:txBody>
        </p:sp>
        <p:cxnSp>
          <p:nvCxnSpPr>
            <p:cNvPr id="66" name="Straight Connector 65"/>
            <p:cNvCxnSpPr>
              <a:cxnSpLocks noChangeShapeType="1"/>
            </p:cNvCxnSpPr>
            <p:nvPr/>
          </p:nvCxnSpPr>
          <p:spPr bwMode="auto">
            <a:xfrm flipV="1">
              <a:off x="2627313" y="2997200"/>
              <a:ext cx="144462" cy="144463"/>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grpSp>
        <p:nvGrpSpPr>
          <p:cNvPr id="25" name="Group 21"/>
          <p:cNvGrpSpPr>
            <a:grpSpLocks/>
          </p:cNvGrpSpPr>
          <p:nvPr/>
        </p:nvGrpSpPr>
        <p:grpSpPr bwMode="auto">
          <a:xfrm>
            <a:off x="914400" y="3429000"/>
            <a:ext cx="1785938" cy="431800"/>
            <a:chOff x="914400" y="3429000"/>
            <a:chExt cx="1785938" cy="431800"/>
          </a:xfrm>
        </p:grpSpPr>
        <p:sp>
          <p:nvSpPr>
            <p:cNvPr id="59" name="Rectangle 58"/>
            <p:cNvSpPr>
              <a:spLocks noChangeArrowheads="1"/>
            </p:cNvSpPr>
            <p:nvPr/>
          </p:nvSpPr>
          <p:spPr bwMode="auto">
            <a:xfrm>
              <a:off x="914400" y="3581400"/>
              <a:ext cx="1785938" cy="279400"/>
            </a:xfrm>
            <a:prstGeom prst="rect">
              <a:avLst/>
            </a:prstGeom>
            <a:noFill/>
            <a:ln w="9525">
              <a:solidFill>
                <a:schemeClr val="tx1"/>
              </a:solidFill>
              <a:miter lim="800000"/>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defTabSz="457200">
                <a:defRPr/>
              </a:pPr>
              <a:r>
                <a:rPr lang="zh-TW" altLang="en-US" dirty="0">
                  <a:solidFill>
                    <a:prstClr val="black"/>
                  </a:solidFill>
                  <a:latin typeface="Century Gothic" pitchFamily="34" charset="0"/>
                  <a:ea typeface="華康儷中黑" pitchFamily="49" charset="-120"/>
                </a:rPr>
                <a:t>第</a:t>
              </a:r>
              <a:r>
                <a:rPr lang="en-US" altLang="zh-TW" dirty="0">
                  <a:solidFill>
                    <a:prstClr val="black"/>
                  </a:solidFill>
                  <a:latin typeface="Century Gothic" pitchFamily="34" charset="0"/>
                  <a:ea typeface="華康儷中黑" pitchFamily="49" charset="-120"/>
                </a:rPr>
                <a:t>5</a:t>
              </a:r>
              <a:r>
                <a:rPr lang="zh-TW" altLang="en-US" dirty="0">
                  <a:solidFill>
                    <a:prstClr val="black"/>
                  </a:solidFill>
                  <a:latin typeface="Century Gothic" pitchFamily="34" charset="0"/>
                  <a:ea typeface="華康儷中黑" pitchFamily="49" charset="-120"/>
                </a:rPr>
                <a:t>個月</a:t>
              </a:r>
              <a:r>
                <a:rPr lang="en-US" dirty="0" err="1">
                  <a:solidFill>
                    <a:prstClr val="black"/>
                  </a:solidFill>
                  <a:latin typeface="Century Gothic" pitchFamily="34" charset="0"/>
                </a:rPr>
                <a:t>Mth</a:t>
              </a:r>
              <a:r>
                <a:rPr lang="en-US" dirty="0">
                  <a:solidFill>
                    <a:prstClr val="black"/>
                  </a:solidFill>
                  <a:latin typeface="Century Gothic" pitchFamily="34" charset="0"/>
                </a:rPr>
                <a:t> </a:t>
              </a:r>
              <a:r>
                <a:rPr lang="en-US" dirty="0">
                  <a:solidFill>
                    <a:prstClr val="black"/>
                  </a:solidFill>
                  <a:latin typeface="Century Gothic" pitchFamily="34" charset="0"/>
                </a:rPr>
                <a:t>5 </a:t>
              </a:r>
            </a:p>
          </p:txBody>
        </p:sp>
        <p:cxnSp>
          <p:nvCxnSpPr>
            <p:cNvPr id="67" name="Straight Connector 66"/>
            <p:cNvCxnSpPr>
              <a:cxnSpLocks noChangeShapeType="1"/>
            </p:cNvCxnSpPr>
            <p:nvPr/>
          </p:nvCxnSpPr>
          <p:spPr bwMode="auto">
            <a:xfrm flipV="1">
              <a:off x="2339975" y="3429000"/>
              <a:ext cx="144463" cy="144463"/>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grpSp>
        <p:nvGrpSpPr>
          <p:cNvPr id="26" name="Group 22"/>
          <p:cNvGrpSpPr>
            <a:grpSpLocks/>
          </p:cNvGrpSpPr>
          <p:nvPr/>
        </p:nvGrpSpPr>
        <p:grpSpPr bwMode="auto">
          <a:xfrm>
            <a:off x="762000" y="3860800"/>
            <a:ext cx="1905000" cy="406400"/>
            <a:chOff x="762000" y="3860800"/>
            <a:chExt cx="1905000" cy="406400"/>
          </a:xfrm>
        </p:grpSpPr>
        <p:sp>
          <p:nvSpPr>
            <p:cNvPr id="52" name="Rectangle 51"/>
            <p:cNvSpPr>
              <a:spLocks noChangeArrowheads="1"/>
            </p:cNvSpPr>
            <p:nvPr/>
          </p:nvSpPr>
          <p:spPr bwMode="auto">
            <a:xfrm>
              <a:off x="762000" y="4038600"/>
              <a:ext cx="1905000" cy="228600"/>
            </a:xfrm>
            <a:prstGeom prst="rect">
              <a:avLst/>
            </a:prstGeom>
            <a:noFill/>
            <a:ln w="9525">
              <a:solidFill>
                <a:schemeClr val="tx1"/>
              </a:solidFill>
              <a:miter lim="800000"/>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defTabSz="457200">
                <a:defRPr/>
              </a:pPr>
              <a:r>
                <a:rPr lang="zh-TW" altLang="en-US" dirty="0">
                  <a:solidFill>
                    <a:prstClr val="black"/>
                  </a:solidFill>
                  <a:latin typeface="Century Gothic" pitchFamily="34" charset="0"/>
                  <a:ea typeface="華康儷中黑" pitchFamily="49" charset="-120"/>
                </a:rPr>
                <a:t>第</a:t>
              </a:r>
              <a:r>
                <a:rPr lang="en-US" altLang="zh-TW" dirty="0">
                  <a:solidFill>
                    <a:prstClr val="black"/>
                  </a:solidFill>
                  <a:latin typeface="Century Gothic" pitchFamily="34" charset="0"/>
                  <a:ea typeface="華康儷中黑" pitchFamily="49" charset="-120"/>
                </a:rPr>
                <a:t>5</a:t>
              </a:r>
              <a:r>
                <a:rPr lang="zh-TW" altLang="en-US" dirty="0">
                  <a:solidFill>
                    <a:prstClr val="black"/>
                  </a:solidFill>
                  <a:latin typeface="Century Gothic" pitchFamily="34" charset="0"/>
                  <a:ea typeface="華康儷中黑" pitchFamily="49" charset="-120"/>
                </a:rPr>
                <a:t>個月</a:t>
              </a:r>
              <a:r>
                <a:rPr lang="en-US" dirty="0" err="1">
                  <a:solidFill>
                    <a:prstClr val="black"/>
                  </a:solidFill>
                  <a:latin typeface="Century Gothic" pitchFamily="34" charset="0"/>
                </a:rPr>
                <a:t>Mth</a:t>
              </a:r>
              <a:r>
                <a:rPr lang="en-US" dirty="0">
                  <a:solidFill>
                    <a:prstClr val="black"/>
                  </a:solidFill>
                  <a:latin typeface="Century Gothic" pitchFamily="34" charset="0"/>
                </a:rPr>
                <a:t> </a:t>
              </a:r>
              <a:r>
                <a:rPr lang="en-US" dirty="0">
                  <a:solidFill>
                    <a:prstClr val="black"/>
                  </a:solidFill>
                  <a:latin typeface="Century Gothic" pitchFamily="34" charset="0"/>
                </a:rPr>
                <a:t>5</a:t>
              </a:r>
            </a:p>
          </p:txBody>
        </p:sp>
        <p:cxnSp>
          <p:nvCxnSpPr>
            <p:cNvPr id="68" name="Straight Connector 67"/>
            <p:cNvCxnSpPr>
              <a:cxnSpLocks noChangeShapeType="1"/>
            </p:cNvCxnSpPr>
            <p:nvPr/>
          </p:nvCxnSpPr>
          <p:spPr bwMode="auto">
            <a:xfrm flipV="1">
              <a:off x="2051050" y="3860800"/>
              <a:ext cx="144463" cy="144463"/>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grpSp>
        <p:nvGrpSpPr>
          <p:cNvPr id="27" name="Group 23"/>
          <p:cNvGrpSpPr>
            <a:grpSpLocks/>
          </p:cNvGrpSpPr>
          <p:nvPr/>
        </p:nvGrpSpPr>
        <p:grpSpPr bwMode="auto">
          <a:xfrm>
            <a:off x="609600" y="4292600"/>
            <a:ext cx="1752600" cy="431800"/>
            <a:chOff x="609600" y="4292600"/>
            <a:chExt cx="1752600" cy="431800"/>
          </a:xfrm>
        </p:grpSpPr>
        <p:sp>
          <p:nvSpPr>
            <p:cNvPr id="53" name="Rectangle 52"/>
            <p:cNvSpPr>
              <a:spLocks noChangeArrowheads="1"/>
            </p:cNvSpPr>
            <p:nvPr/>
          </p:nvSpPr>
          <p:spPr bwMode="auto">
            <a:xfrm>
              <a:off x="609600" y="4437063"/>
              <a:ext cx="1752600" cy="287337"/>
            </a:xfrm>
            <a:prstGeom prst="rect">
              <a:avLst/>
            </a:prstGeom>
            <a:noFill/>
            <a:ln w="9525">
              <a:solidFill>
                <a:schemeClr val="tx1"/>
              </a:solidFill>
              <a:miter lim="800000"/>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defTabSz="457200">
                <a:defRPr/>
              </a:pPr>
              <a:r>
                <a:rPr lang="zh-TW" altLang="en-US" dirty="0">
                  <a:solidFill>
                    <a:prstClr val="black"/>
                  </a:solidFill>
                  <a:latin typeface="Century Gothic" pitchFamily="34" charset="0"/>
                  <a:ea typeface="華康儷中黑" pitchFamily="49" charset="-120"/>
                </a:rPr>
                <a:t>第</a:t>
              </a:r>
              <a:r>
                <a:rPr lang="en-US" altLang="zh-TW" dirty="0">
                  <a:solidFill>
                    <a:prstClr val="black"/>
                  </a:solidFill>
                  <a:latin typeface="Century Gothic" pitchFamily="34" charset="0"/>
                  <a:ea typeface="華康儷中黑" pitchFamily="49" charset="-120"/>
                </a:rPr>
                <a:t>6</a:t>
              </a:r>
              <a:r>
                <a:rPr lang="zh-TW" altLang="en-US" dirty="0">
                  <a:solidFill>
                    <a:prstClr val="black"/>
                  </a:solidFill>
                  <a:latin typeface="Century Gothic" pitchFamily="34" charset="0"/>
                  <a:ea typeface="華康儷中黑" pitchFamily="49" charset="-120"/>
                </a:rPr>
                <a:t>個月</a:t>
              </a:r>
              <a:r>
                <a:rPr lang="en-US" dirty="0" err="1">
                  <a:solidFill>
                    <a:prstClr val="black"/>
                  </a:solidFill>
                  <a:latin typeface="Century Gothic" pitchFamily="34" charset="0"/>
                </a:rPr>
                <a:t>Mth</a:t>
              </a:r>
              <a:r>
                <a:rPr lang="en-US" dirty="0">
                  <a:solidFill>
                    <a:prstClr val="black"/>
                  </a:solidFill>
                  <a:latin typeface="Century Gothic" pitchFamily="34" charset="0"/>
                </a:rPr>
                <a:t> </a:t>
              </a:r>
              <a:r>
                <a:rPr lang="en-US" dirty="0">
                  <a:solidFill>
                    <a:prstClr val="black"/>
                  </a:solidFill>
                  <a:latin typeface="Century Gothic" pitchFamily="34" charset="0"/>
                </a:rPr>
                <a:t>6 </a:t>
              </a:r>
            </a:p>
          </p:txBody>
        </p:sp>
        <p:cxnSp>
          <p:nvCxnSpPr>
            <p:cNvPr id="69" name="Straight Connector 68"/>
            <p:cNvCxnSpPr>
              <a:cxnSpLocks noChangeShapeType="1"/>
            </p:cNvCxnSpPr>
            <p:nvPr/>
          </p:nvCxnSpPr>
          <p:spPr bwMode="auto">
            <a:xfrm flipV="1">
              <a:off x="1763713" y="4292600"/>
              <a:ext cx="144462" cy="144463"/>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grpSp>
        <p:nvGrpSpPr>
          <p:cNvPr id="28" name="Group 24"/>
          <p:cNvGrpSpPr>
            <a:grpSpLocks/>
          </p:cNvGrpSpPr>
          <p:nvPr/>
        </p:nvGrpSpPr>
        <p:grpSpPr bwMode="auto">
          <a:xfrm>
            <a:off x="457200" y="4724400"/>
            <a:ext cx="1828800" cy="457200"/>
            <a:chOff x="457200" y="4724400"/>
            <a:chExt cx="1828800" cy="457200"/>
          </a:xfrm>
        </p:grpSpPr>
        <p:sp>
          <p:nvSpPr>
            <p:cNvPr id="54" name="Rectangle 53"/>
            <p:cNvSpPr>
              <a:spLocks noChangeArrowheads="1"/>
            </p:cNvSpPr>
            <p:nvPr/>
          </p:nvSpPr>
          <p:spPr bwMode="auto">
            <a:xfrm>
              <a:off x="457200" y="4868863"/>
              <a:ext cx="1828800" cy="312737"/>
            </a:xfrm>
            <a:prstGeom prst="rect">
              <a:avLst/>
            </a:prstGeom>
            <a:noFill/>
            <a:ln w="9525">
              <a:solidFill>
                <a:schemeClr val="tx1"/>
              </a:solidFill>
              <a:miter lim="800000"/>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defTabSz="457200">
                <a:defRPr/>
              </a:pPr>
              <a:r>
                <a:rPr lang="zh-TW" altLang="en-US" dirty="0">
                  <a:solidFill>
                    <a:prstClr val="black"/>
                  </a:solidFill>
                  <a:latin typeface="Century Gothic" pitchFamily="34" charset="0"/>
                  <a:ea typeface="華康儷中黑" pitchFamily="49" charset="-120"/>
                </a:rPr>
                <a:t>第</a:t>
              </a:r>
              <a:r>
                <a:rPr lang="en-US" altLang="zh-TW" dirty="0">
                  <a:solidFill>
                    <a:prstClr val="black"/>
                  </a:solidFill>
                  <a:latin typeface="Century Gothic" pitchFamily="34" charset="0"/>
                  <a:ea typeface="華康儷中黑" pitchFamily="49" charset="-120"/>
                </a:rPr>
                <a:t>6</a:t>
              </a:r>
              <a:r>
                <a:rPr lang="zh-TW" altLang="en-US" dirty="0">
                  <a:solidFill>
                    <a:prstClr val="black"/>
                  </a:solidFill>
                  <a:latin typeface="Century Gothic" pitchFamily="34" charset="0"/>
                  <a:ea typeface="華康儷中黑" pitchFamily="49" charset="-120"/>
                </a:rPr>
                <a:t>個月</a:t>
              </a:r>
              <a:r>
                <a:rPr lang="en-US" dirty="0" err="1">
                  <a:solidFill>
                    <a:prstClr val="black"/>
                  </a:solidFill>
                  <a:latin typeface="Century Gothic" pitchFamily="34" charset="0"/>
                </a:rPr>
                <a:t>Mth</a:t>
              </a:r>
              <a:r>
                <a:rPr lang="en-US" dirty="0">
                  <a:solidFill>
                    <a:prstClr val="black"/>
                  </a:solidFill>
                  <a:latin typeface="Century Gothic" pitchFamily="34" charset="0"/>
                </a:rPr>
                <a:t> </a:t>
              </a:r>
              <a:r>
                <a:rPr lang="en-US" dirty="0">
                  <a:solidFill>
                    <a:prstClr val="black"/>
                  </a:solidFill>
                  <a:latin typeface="Century Gothic" pitchFamily="34" charset="0"/>
                </a:rPr>
                <a:t>6</a:t>
              </a:r>
            </a:p>
          </p:txBody>
        </p:sp>
        <p:cxnSp>
          <p:nvCxnSpPr>
            <p:cNvPr id="70" name="Straight Connector 69"/>
            <p:cNvCxnSpPr>
              <a:cxnSpLocks noChangeShapeType="1"/>
            </p:cNvCxnSpPr>
            <p:nvPr/>
          </p:nvCxnSpPr>
          <p:spPr bwMode="auto">
            <a:xfrm flipV="1">
              <a:off x="1476375" y="4724400"/>
              <a:ext cx="142875" cy="144463"/>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grpSp>
        <p:nvGrpSpPr>
          <p:cNvPr id="29" name="Group 25"/>
          <p:cNvGrpSpPr>
            <a:grpSpLocks/>
          </p:cNvGrpSpPr>
          <p:nvPr/>
        </p:nvGrpSpPr>
        <p:grpSpPr bwMode="auto">
          <a:xfrm>
            <a:off x="228600" y="5157788"/>
            <a:ext cx="1752600" cy="404812"/>
            <a:chOff x="228600" y="5157788"/>
            <a:chExt cx="1752600" cy="404812"/>
          </a:xfrm>
        </p:grpSpPr>
        <p:sp>
          <p:nvSpPr>
            <p:cNvPr id="55" name="Rectangle 54"/>
            <p:cNvSpPr>
              <a:spLocks noChangeArrowheads="1"/>
            </p:cNvSpPr>
            <p:nvPr/>
          </p:nvSpPr>
          <p:spPr bwMode="auto">
            <a:xfrm>
              <a:off x="228600" y="5300663"/>
              <a:ext cx="1752600" cy="261937"/>
            </a:xfrm>
            <a:prstGeom prst="rect">
              <a:avLst/>
            </a:prstGeom>
            <a:noFill/>
            <a:ln w="9525">
              <a:solidFill>
                <a:schemeClr val="tx1"/>
              </a:solidFill>
              <a:miter lim="800000"/>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defTabSz="457200">
                <a:defRPr/>
              </a:pPr>
              <a:r>
                <a:rPr lang="zh-TW" altLang="en-US" dirty="0">
                  <a:solidFill>
                    <a:prstClr val="black"/>
                  </a:solidFill>
                  <a:latin typeface="Century Gothic" pitchFamily="34" charset="0"/>
                  <a:ea typeface="華康儷中黑" pitchFamily="49" charset="-120"/>
                </a:rPr>
                <a:t>第</a:t>
              </a:r>
              <a:r>
                <a:rPr lang="en-US" altLang="zh-TW" dirty="0">
                  <a:solidFill>
                    <a:prstClr val="black"/>
                  </a:solidFill>
                  <a:latin typeface="Century Gothic" pitchFamily="34" charset="0"/>
                  <a:ea typeface="華康儷中黑" pitchFamily="49" charset="-120"/>
                </a:rPr>
                <a:t>6</a:t>
              </a:r>
              <a:r>
                <a:rPr lang="zh-TW" altLang="en-US" dirty="0">
                  <a:solidFill>
                    <a:prstClr val="black"/>
                  </a:solidFill>
                  <a:latin typeface="Century Gothic" pitchFamily="34" charset="0"/>
                  <a:ea typeface="華康儷中黑" pitchFamily="49" charset="-120"/>
                </a:rPr>
                <a:t>個月</a:t>
              </a:r>
              <a:r>
                <a:rPr lang="en-US" dirty="0" err="1">
                  <a:solidFill>
                    <a:prstClr val="black"/>
                  </a:solidFill>
                  <a:latin typeface="Century Gothic" pitchFamily="34" charset="0"/>
                </a:rPr>
                <a:t>Mth</a:t>
              </a:r>
              <a:r>
                <a:rPr lang="en-US" dirty="0">
                  <a:solidFill>
                    <a:prstClr val="black"/>
                  </a:solidFill>
                  <a:latin typeface="Century Gothic" pitchFamily="34" charset="0"/>
                </a:rPr>
                <a:t> </a:t>
              </a:r>
              <a:r>
                <a:rPr lang="en-US" dirty="0">
                  <a:solidFill>
                    <a:prstClr val="black"/>
                  </a:solidFill>
                  <a:latin typeface="Century Gothic" pitchFamily="34" charset="0"/>
                </a:rPr>
                <a:t>6 </a:t>
              </a:r>
            </a:p>
          </p:txBody>
        </p:sp>
        <p:cxnSp>
          <p:nvCxnSpPr>
            <p:cNvPr id="71" name="Straight Connector 70"/>
            <p:cNvCxnSpPr>
              <a:cxnSpLocks noChangeShapeType="1"/>
            </p:cNvCxnSpPr>
            <p:nvPr/>
          </p:nvCxnSpPr>
          <p:spPr bwMode="auto">
            <a:xfrm flipV="1">
              <a:off x="1187450" y="5157788"/>
              <a:ext cx="144463" cy="142875"/>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grpSp>
        <p:nvGrpSpPr>
          <p:cNvPr id="30" name="Group 29"/>
          <p:cNvGrpSpPr>
            <a:grpSpLocks/>
          </p:cNvGrpSpPr>
          <p:nvPr/>
        </p:nvGrpSpPr>
        <p:grpSpPr bwMode="auto">
          <a:xfrm>
            <a:off x="6084888" y="2565400"/>
            <a:ext cx="1916112" cy="431800"/>
            <a:chOff x="6084888" y="2565400"/>
            <a:chExt cx="1916112" cy="431800"/>
          </a:xfrm>
        </p:grpSpPr>
        <p:sp>
          <p:nvSpPr>
            <p:cNvPr id="14" name="Rectangle 13"/>
            <p:cNvSpPr>
              <a:spLocks noChangeArrowheads="1"/>
            </p:cNvSpPr>
            <p:nvPr/>
          </p:nvSpPr>
          <p:spPr bwMode="auto">
            <a:xfrm>
              <a:off x="6084888" y="2743200"/>
              <a:ext cx="1916112" cy="254000"/>
            </a:xfrm>
            <a:prstGeom prst="rect">
              <a:avLst/>
            </a:prstGeom>
            <a:noFill/>
            <a:ln w="9525">
              <a:solidFill>
                <a:schemeClr val="tx1"/>
              </a:solidFill>
              <a:miter lim="800000"/>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defTabSz="457200">
                <a:defRPr/>
              </a:pPr>
              <a:r>
                <a:rPr lang="zh-TW" altLang="en-US" dirty="0">
                  <a:solidFill>
                    <a:prstClr val="black"/>
                  </a:solidFill>
                  <a:latin typeface="Century Gothic" pitchFamily="34" charset="0"/>
                  <a:ea typeface="華康儷中黑" pitchFamily="49" charset="-120"/>
                </a:rPr>
                <a:t>第</a:t>
              </a:r>
              <a:r>
                <a:rPr lang="en-US" altLang="zh-TW" dirty="0">
                  <a:solidFill>
                    <a:prstClr val="black"/>
                  </a:solidFill>
                  <a:latin typeface="Century Gothic" pitchFamily="34" charset="0"/>
                  <a:ea typeface="華康儷中黑" pitchFamily="49" charset="-120"/>
                </a:rPr>
                <a:t>8</a:t>
              </a:r>
              <a:r>
                <a:rPr lang="zh-TW" altLang="en-US" dirty="0">
                  <a:solidFill>
                    <a:prstClr val="black"/>
                  </a:solidFill>
                  <a:latin typeface="Century Gothic" pitchFamily="34" charset="0"/>
                  <a:ea typeface="華康儷中黑" pitchFamily="49" charset="-120"/>
                </a:rPr>
                <a:t>個月</a:t>
              </a:r>
              <a:r>
                <a:rPr lang="en-US" dirty="0" err="1">
                  <a:solidFill>
                    <a:prstClr val="black"/>
                  </a:solidFill>
                  <a:latin typeface="Century Gothic" pitchFamily="34" charset="0"/>
                </a:rPr>
                <a:t>Mth</a:t>
              </a:r>
              <a:r>
                <a:rPr lang="en-US" dirty="0">
                  <a:solidFill>
                    <a:prstClr val="black"/>
                  </a:solidFill>
                  <a:latin typeface="Century Gothic" pitchFamily="34" charset="0"/>
                </a:rPr>
                <a:t> </a:t>
              </a:r>
              <a:r>
                <a:rPr lang="en-US" dirty="0">
                  <a:solidFill>
                    <a:prstClr val="black"/>
                  </a:solidFill>
                  <a:latin typeface="Century Gothic" pitchFamily="34" charset="0"/>
                </a:rPr>
                <a:t>8</a:t>
              </a:r>
            </a:p>
          </p:txBody>
        </p:sp>
        <p:cxnSp>
          <p:nvCxnSpPr>
            <p:cNvPr id="72" name="Straight Connector 71"/>
            <p:cNvCxnSpPr>
              <a:cxnSpLocks noChangeShapeType="1"/>
            </p:cNvCxnSpPr>
            <p:nvPr/>
          </p:nvCxnSpPr>
          <p:spPr bwMode="auto">
            <a:xfrm flipH="1" flipV="1">
              <a:off x="6227763" y="2565400"/>
              <a:ext cx="144462" cy="142875"/>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grpSp>
        <p:nvGrpSpPr>
          <p:cNvPr id="31" name="Group 30"/>
          <p:cNvGrpSpPr>
            <a:grpSpLocks/>
          </p:cNvGrpSpPr>
          <p:nvPr/>
        </p:nvGrpSpPr>
        <p:grpSpPr bwMode="auto">
          <a:xfrm>
            <a:off x="6372224" y="2997200"/>
            <a:ext cx="1933575" cy="431801"/>
            <a:chOff x="6372224" y="2997200"/>
            <a:chExt cx="1933575" cy="431801"/>
          </a:xfrm>
        </p:grpSpPr>
        <p:sp>
          <p:nvSpPr>
            <p:cNvPr id="15" name="Rectangle 14"/>
            <p:cNvSpPr>
              <a:spLocks noChangeArrowheads="1"/>
            </p:cNvSpPr>
            <p:nvPr/>
          </p:nvSpPr>
          <p:spPr bwMode="auto">
            <a:xfrm>
              <a:off x="6372224" y="3124201"/>
              <a:ext cx="1933575" cy="304800"/>
            </a:xfrm>
            <a:prstGeom prst="rect">
              <a:avLst/>
            </a:prstGeom>
            <a:noFill/>
            <a:ln w="9525">
              <a:solidFill>
                <a:schemeClr val="tx1"/>
              </a:solidFill>
              <a:miter lim="800000"/>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defTabSz="457200">
                <a:defRPr/>
              </a:pPr>
              <a:r>
                <a:rPr lang="zh-TW" altLang="en-US" dirty="0">
                  <a:solidFill>
                    <a:prstClr val="black"/>
                  </a:solidFill>
                  <a:latin typeface="Century Gothic" pitchFamily="34" charset="0"/>
                  <a:ea typeface="華康儷中黑" pitchFamily="49" charset="-120"/>
                </a:rPr>
                <a:t>第</a:t>
              </a:r>
              <a:r>
                <a:rPr lang="en-US" altLang="zh-TW" dirty="0">
                  <a:solidFill>
                    <a:prstClr val="black"/>
                  </a:solidFill>
                  <a:latin typeface="Century Gothic" pitchFamily="34" charset="0"/>
                  <a:ea typeface="華康儷中黑" pitchFamily="49" charset="-120"/>
                </a:rPr>
                <a:t>8</a:t>
              </a:r>
              <a:r>
                <a:rPr lang="zh-TW" altLang="en-US" dirty="0">
                  <a:solidFill>
                    <a:prstClr val="black"/>
                  </a:solidFill>
                  <a:latin typeface="Century Gothic" pitchFamily="34" charset="0"/>
                  <a:ea typeface="華康儷中黑" pitchFamily="49" charset="-120"/>
                </a:rPr>
                <a:t>個月</a:t>
              </a:r>
              <a:r>
                <a:rPr lang="en-US" dirty="0" err="1">
                  <a:solidFill>
                    <a:prstClr val="black"/>
                  </a:solidFill>
                  <a:latin typeface="Century Gothic" pitchFamily="34" charset="0"/>
                </a:rPr>
                <a:t>Mth</a:t>
              </a:r>
              <a:r>
                <a:rPr lang="en-US" dirty="0">
                  <a:solidFill>
                    <a:prstClr val="black"/>
                  </a:solidFill>
                  <a:latin typeface="Century Gothic" pitchFamily="34" charset="0"/>
                </a:rPr>
                <a:t> </a:t>
              </a:r>
              <a:r>
                <a:rPr lang="en-US" dirty="0">
                  <a:solidFill>
                    <a:prstClr val="black"/>
                  </a:solidFill>
                  <a:latin typeface="Century Gothic" pitchFamily="34" charset="0"/>
                </a:rPr>
                <a:t>8 </a:t>
              </a:r>
            </a:p>
          </p:txBody>
        </p:sp>
        <p:cxnSp>
          <p:nvCxnSpPr>
            <p:cNvPr id="73" name="Straight Connector 72"/>
            <p:cNvCxnSpPr>
              <a:cxnSpLocks noChangeShapeType="1"/>
            </p:cNvCxnSpPr>
            <p:nvPr/>
          </p:nvCxnSpPr>
          <p:spPr bwMode="auto">
            <a:xfrm flipH="1" flipV="1">
              <a:off x="6588125" y="2997200"/>
              <a:ext cx="144463" cy="144463"/>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grpSp>
        <p:nvGrpSpPr>
          <p:cNvPr id="45056" name="Group 31"/>
          <p:cNvGrpSpPr>
            <a:grpSpLocks/>
          </p:cNvGrpSpPr>
          <p:nvPr/>
        </p:nvGrpSpPr>
        <p:grpSpPr bwMode="auto">
          <a:xfrm>
            <a:off x="6659563" y="3429000"/>
            <a:ext cx="1798637" cy="431800"/>
            <a:chOff x="6659563" y="3429000"/>
            <a:chExt cx="1798637" cy="431800"/>
          </a:xfrm>
        </p:grpSpPr>
        <p:cxnSp>
          <p:nvCxnSpPr>
            <p:cNvPr id="74" name="Straight Connector 73"/>
            <p:cNvCxnSpPr>
              <a:cxnSpLocks noChangeShapeType="1"/>
            </p:cNvCxnSpPr>
            <p:nvPr/>
          </p:nvCxnSpPr>
          <p:spPr bwMode="auto">
            <a:xfrm flipH="1" flipV="1">
              <a:off x="6948488" y="3429000"/>
              <a:ext cx="144462" cy="144463"/>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75" name="Rectangle 74"/>
            <p:cNvSpPr>
              <a:spLocks noChangeArrowheads="1"/>
            </p:cNvSpPr>
            <p:nvPr/>
          </p:nvSpPr>
          <p:spPr bwMode="auto">
            <a:xfrm>
              <a:off x="6659563" y="3581400"/>
              <a:ext cx="1798637" cy="279400"/>
            </a:xfrm>
            <a:prstGeom prst="rect">
              <a:avLst/>
            </a:prstGeom>
            <a:noFill/>
            <a:ln w="9525">
              <a:solidFill>
                <a:schemeClr val="tx1"/>
              </a:solidFill>
              <a:miter lim="800000"/>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defTabSz="457200">
                <a:defRPr/>
              </a:pPr>
              <a:r>
                <a:rPr lang="zh-TW" altLang="en-US" dirty="0">
                  <a:solidFill>
                    <a:prstClr val="black"/>
                  </a:solidFill>
                  <a:latin typeface="Century Gothic" pitchFamily="34" charset="0"/>
                  <a:ea typeface="華康儷中黑" pitchFamily="49" charset="-120"/>
                </a:rPr>
                <a:t>第</a:t>
              </a:r>
              <a:r>
                <a:rPr lang="en-US" altLang="zh-TW" dirty="0">
                  <a:solidFill>
                    <a:prstClr val="black"/>
                  </a:solidFill>
                  <a:latin typeface="Century Gothic" pitchFamily="34" charset="0"/>
                  <a:ea typeface="華康儷中黑" pitchFamily="49" charset="-120"/>
                </a:rPr>
                <a:t>9</a:t>
              </a:r>
              <a:r>
                <a:rPr lang="zh-TW" altLang="en-US" dirty="0">
                  <a:solidFill>
                    <a:prstClr val="black"/>
                  </a:solidFill>
                  <a:latin typeface="Century Gothic" pitchFamily="34" charset="0"/>
                  <a:ea typeface="華康儷中黑" pitchFamily="49" charset="-120"/>
                </a:rPr>
                <a:t>個月</a:t>
              </a:r>
              <a:r>
                <a:rPr lang="en-US" dirty="0" err="1">
                  <a:solidFill>
                    <a:prstClr val="black"/>
                  </a:solidFill>
                  <a:latin typeface="Century Gothic" pitchFamily="34" charset="0"/>
                </a:rPr>
                <a:t>Mth</a:t>
              </a:r>
              <a:r>
                <a:rPr lang="en-US" dirty="0">
                  <a:solidFill>
                    <a:prstClr val="black"/>
                  </a:solidFill>
                  <a:latin typeface="Century Gothic" pitchFamily="34" charset="0"/>
                </a:rPr>
                <a:t> </a:t>
              </a:r>
              <a:r>
                <a:rPr lang="en-US" dirty="0">
                  <a:solidFill>
                    <a:prstClr val="black"/>
                  </a:solidFill>
                  <a:latin typeface="Century Gothic" pitchFamily="34" charset="0"/>
                </a:rPr>
                <a:t>9 </a:t>
              </a:r>
            </a:p>
          </p:txBody>
        </p:sp>
      </p:grpSp>
      <p:grpSp>
        <p:nvGrpSpPr>
          <p:cNvPr id="45057" name="Group 32"/>
          <p:cNvGrpSpPr>
            <a:grpSpLocks/>
          </p:cNvGrpSpPr>
          <p:nvPr/>
        </p:nvGrpSpPr>
        <p:grpSpPr bwMode="auto">
          <a:xfrm>
            <a:off x="7019924" y="3860800"/>
            <a:ext cx="1819275" cy="431800"/>
            <a:chOff x="7019924" y="3860800"/>
            <a:chExt cx="1819275" cy="431800"/>
          </a:xfrm>
        </p:grpSpPr>
        <p:cxnSp>
          <p:nvCxnSpPr>
            <p:cNvPr id="76" name="Straight Connector 75"/>
            <p:cNvCxnSpPr>
              <a:cxnSpLocks noChangeShapeType="1"/>
            </p:cNvCxnSpPr>
            <p:nvPr/>
          </p:nvCxnSpPr>
          <p:spPr bwMode="auto">
            <a:xfrm flipH="1" flipV="1">
              <a:off x="7235825" y="3860800"/>
              <a:ext cx="144463" cy="144463"/>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79" name="Rectangle 78"/>
            <p:cNvSpPr>
              <a:spLocks noChangeArrowheads="1"/>
            </p:cNvSpPr>
            <p:nvPr/>
          </p:nvSpPr>
          <p:spPr bwMode="auto">
            <a:xfrm>
              <a:off x="7019924" y="4038600"/>
              <a:ext cx="1819275" cy="254000"/>
            </a:xfrm>
            <a:prstGeom prst="rect">
              <a:avLst/>
            </a:prstGeom>
            <a:noFill/>
            <a:ln w="9525">
              <a:solidFill>
                <a:schemeClr val="tx1"/>
              </a:solidFill>
              <a:miter lim="800000"/>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defTabSz="457200">
                <a:defRPr/>
              </a:pPr>
              <a:r>
                <a:rPr lang="zh-TW" altLang="en-US" dirty="0">
                  <a:solidFill>
                    <a:prstClr val="black"/>
                  </a:solidFill>
                  <a:latin typeface="Century Gothic" pitchFamily="34" charset="0"/>
                  <a:ea typeface="華康儷中黑" pitchFamily="49" charset="-120"/>
                </a:rPr>
                <a:t>第</a:t>
              </a:r>
              <a:r>
                <a:rPr lang="en-US" altLang="zh-TW" dirty="0">
                  <a:solidFill>
                    <a:prstClr val="black"/>
                  </a:solidFill>
                  <a:latin typeface="Century Gothic" pitchFamily="34" charset="0"/>
                  <a:ea typeface="華康儷中黑" pitchFamily="49" charset="-120"/>
                </a:rPr>
                <a:t>9</a:t>
              </a:r>
              <a:r>
                <a:rPr lang="zh-TW" altLang="en-US" dirty="0">
                  <a:solidFill>
                    <a:prstClr val="black"/>
                  </a:solidFill>
                  <a:latin typeface="Century Gothic" pitchFamily="34" charset="0"/>
                  <a:ea typeface="華康儷中黑" pitchFamily="49" charset="-120"/>
                </a:rPr>
                <a:t>個月</a:t>
              </a:r>
              <a:r>
                <a:rPr lang="en-US" dirty="0" err="1">
                  <a:solidFill>
                    <a:prstClr val="black"/>
                  </a:solidFill>
                  <a:latin typeface="Century Gothic" pitchFamily="34" charset="0"/>
                </a:rPr>
                <a:t>Mth</a:t>
              </a:r>
              <a:r>
                <a:rPr lang="en-US" dirty="0">
                  <a:solidFill>
                    <a:prstClr val="black"/>
                  </a:solidFill>
                  <a:latin typeface="Century Gothic" pitchFamily="34" charset="0"/>
                </a:rPr>
                <a:t> </a:t>
              </a:r>
              <a:r>
                <a:rPr lang="en-US" dirty="0">
                  <a:solidFill>
                    <a:prstClr val="black"/>
                  </a:solidFill>
                  <a:latin typeface="Century Gothic" pitchFamily="34" charset="0"/>
                </a:rPr>
                <a:t>9 </a:t>
              </a:r>
            </a:p>
          </p:txBody>
        </p:sp>
      </p:grpSp>
      <p:grpSp>
        <p:nvGrpSpPr>
          <p:cNvPr id="45058" name="Group 33"/>
          <p:cNvGrpSpPr>
            <a:grpSpLocks/>
          </p:cNvGrpSpPr>
          <p:nvPr/>
        </p:nvGrpSpPr>
        <p:grpSpPr bwMode="auto">
          <a:xfrm>
            <a:off x="6705600" y="4292600"/>
            <a:ext cx="2057400" cy="431800"/>
            <a:chOff x="6705600" y="4292600"/>
            <a:chExt cx="2057400" cy="431800"/>
          </a:xfrm>
        </p:grpSpPr>
        <p:cxnSp>
          <p:nvCxnSpPr>
            <p:cNvPr id="78" name="Straight Connector 77"/>
            <p:cNvCxnSpPr>
              <a:cxnSpLocks noChangeShapeType="1"/>
            </p:cNvCxnSpPr>
            <p:nvPr/>
          </p:nvCxnSpPr>
          <p:spPr bwMode="auto">
            <a:xfrm flipH="1" flipV="1">
              <a:off x="7596188" y="4292600"/>
              <a:ext cx="144462" cy="144463"/>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80" name="Rectangle 79"/>
            <p:cNvSpPr>
              <a:spLocks noChangeArrowheads="1"/>
            </p:cNvSpPr>
            <p:nvPr/>
          </p:nvSpPr>
          <p:spPr bwMode="auto">
            <a:xfrm>
              <a:off x="6705600" y="4495800"/>
              <a:ext cx="2057400" cy="228600"/>
            </a:xfrm>
            <a:prstGeom prst="rect">
              <a:avLst/>
            </a:prstGeom>
            <a:noFill/>
            <a:ln w="9525">
              <a:solidFill>
                <a:schemeClr val="tx1"/>
              </a:solidFill>
              <a:miter lim="800000"/>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defTabSz="457200">
                <a:defRPr/>
              </a:pPr>
              <a:r>
                <a:rPr lang="zh-TW" altLang="en-US" dirty="0">
                  <a:solidFill>
                    <a:prstClr val="black"/>
                  </a:solidFill>
                  <a:latin typeface="Century Gothic" pitchFamily="34" charset="0"/>
                  <a:ea typeface="華康儷中黑" pitchFamily="49" charset="-120"/>
                </a:rPr>
                <a:t>第</a:t>
              </a:r>
              <a:r>
                <a:rPr lang="en-US" altLang="zh-TW" dirty="0">
                  <a:solidFill>
                    <a:prstClr val="black"/>
                  </a:solidFill>
                  <a:latin typeface="Century Gothic" pitchFamily="34" charset="0"/>
                  <a:ea typeface="華康儷中黑" pitchFamily="49" charset="-120"/>
                </a:rPr>
                <a:t>9</a:t>
              </a:r>
              <a:r>
                <a:rPr lang="zh-TW" altLang="en-US" dirty="0">
                  <a:solidFill>
                    <a:prstClr val="black"/>
                  </a:solidFill>
                  <a:latin typeface="Century Gothic" pitchFamily="34" charset="0"/>
                  <a:ea typeface="華康儷中黑" pitchFamily="49" charset="-120"/>
                </a:rPr>
                <a:t>個月</a:t>
              </a:r>
              <a:r>
                <a:rPr lang="en-US" dirty="0" err="1">
                  <a:solidFill>
                    <a:prstClr val="black"/>
                  </a:solidFill>
                  <a:latin typeface="Century Gothic" pitchFamily="34" charset="0"/>
                </a:rPr>
                <a:t>Mth</a:t>
              </a:r>
              <a:r>
                <a:rPr lang="en-US" dirty="0">
                  <a:solidFill>
                    <a:prstClr val="black"/>
                  </a:solidFill>
                  <a:latin typeface="Century Gothic" pitchFamily="34" charset="0"/>
                </a:rPr>
                <a:t> </a:t>
              </a:r>
              <a:r>
                <a:rPr lang="en-US" dirty="0">
                  <a:solidFill>
                    <a:prstClr val="black"/>
                  </a:solidFill>
                  <a:latin typeface="Century Gothic" pitchFamily="34" charset="0"/>
                </a:rPr>
                <a:t>9 </a:t>
              </a:r>
            </a:p>
          </p:txBody>
        </p:sp>
      </p:grpSp>
      <p:grpSp>
        <p:nvGrpSpPr>
          <p:cNvPr id="45059" name="Group 34"/>
          <p:cNvGrpSpPr>
            <a:grpSpLocks/>
          </p:cNvGrpSpPr>
          <p:nvPr/>
        </p:nvGrpSpPr>
        <p:grpSpPr bwMode="auto">
          <a:xfrm>
            <a:off x="6781800" y="4724400"/>
            <a:ext cx="1981200" cy="433388"/>
            <a:chOff x="6781800" y="4724400"/>
            <a:chExt cx="1981200" cy="433388"/>
          </a:xfrm>
        </p:grpSpPr>
        <p:cxnSp>
          <p:nvCxnSpPr>
            <p:cNvPr id="77" name="Straight Connector 76"/>
            <p:cNvCxnSpPr>
              <a:cxnSpLocks noChangeShapeType="1"/>
            </p:cNvCxnSpPr>
            <p:nvPr/>
          </p:nvCxnSpPr>
          <p:spPr bwMode="auto">
            <a:xfrm flipH="1" flipV="1">
              <a:off x="7885113" y="4724400"/>
              <a:ext cx="142875" cy="144463"/>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82" name="Rectangle 81"/>
            <p:cNvSpPr>
              <a:spLocks noChangeArrowheads="1"/>
            </p:cNvSpPr>
            <p:nvPr/>
          </p:nvSpPr>
          <p:spPr bwMode="auto">
            <a:xfrm>
              <a:off x="6781800" y="4876800"/>
              <a:ext cx="1981200" cy="280988"/>
            </a:xfrm>
            <a:prstGeom prst="rect">
              <a:avLst/>
            </a:prstGeom>
            <a:noFill/>
            <a:ln w="9525">
              <a:solidFill>
                <a:schemeClr val="tx1"/>
              </a:solidFill>
              <a:miter lim="800000"/>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defTabSz="457200">
                <a:defRPr/>
              </a:pPr>
              <a:r>
                <a:rPr lang="zh-TW" altLang="en-US" dirty="0">
                  <a:solidFill>
                    <a:prstClr val="black"/>
                  </a:solidFill>
                  <a:latin typeface="Century Gothic" pitchFamily="34" charset="0"/>
                  <a:ea typeface="華康儷中黑" pitchFamily="49" charset="-120"/>
                </a:rPr>
                <a:t>第</a:t>
              </a:r>
              <a:r>
                <a:rPr lang="en-US" altLang="zh-TW" dirty="0">
                  <a:solidFill>
                    <a:prstClr val="black"/>
                  </a:solidFill>
                  <a:latin typeface="Century Gothic" pitchFamily="34" charset="0"/>
                  <a:ea typeface="華康儷中黑" pitchFamily="49" charset="-120"/>
                </a:rPr>
                <a:t>10</a:t>
              </a:r>
              <a:r>
                <a:rPr lang="zh-TW" altLang="en-US" dirty="0">
                  <a:solidFill>
                    <a:prstClr val="black"/>
                  </a:solidFill>
                  <a:latin typeface="Century Gothic" pitchFamily="34" charset="0"/>
                  <a:ea typeface="華康儷中黑" pitchFamily="49" charset="-120"/>
                </a:rPr>
                <a:t>個月</a:t>
              </a:r>
              <a:r>
                <a:rPr lang="en-US" dirty="0" err="1">
                  <a:solidFill>
                    <a:prstClr val="black"/>
                  </a:solidFill>
                  <a:latin typeface="Century Gothic" pitchFamily="34" charset="0"/>
                </a:rPr>
                <a:t>Mth</a:t>
              </a:r>
              <a:r>
                <a:rPr lang="en-US" dirty="0">
                  <a:solidFill>
                    <a:prstClr val="black"/>
                  </a:solidFill>
                  <a:latin typeface="Century Gothic" pitchFamily="34" charset="0"/>
                </a:rPr>
                <a:t> </a:t>
              </a:r>
              <a:r>
                <a:rPr lang="en-US" dirty="0">
                  <a:solidFill>
                    <a:prstClr val="black"/>
                  </a:solidFill>
                  <a:latin typeface="Century Gothic" pitchFamily="34" charset="0"/>
                </a:rPr>
                <a:t>10 </a:t>
              </a:r>
            </a:p>
          </p:txBody>
        </p:sp>
      </p:grpSp>
      <p:grpSp>
        <p:nvGrpSpPr>
          <p:cNvPr id="45060" name="Group 35"/>
          <p:cNvGrpSpPr>
            <a:grpSpLocks/>
          </p:cNvGrpSpPr>
          <p:nvPr/>
        </p:nvGrpSpPr>
        <p:grpSpPr bwMode="auto">
          <a:xfrm>
            <a:off x="6858000" y="5157788"/>
            <a:ext cx="1890713" cy="431800"/>
            <a:chOff x="6858000" y="5157788"/>
            <a:chExt cx="1890713" cy="431800"/>
          </a:xfrm>
        </p:grpSpPr>
        <p:sp>
          <p:nvSpPr>
            <p:cNvPr id="83" name="Rectangle 82"/>
            <p:cNvSpPr>
              <a:spLocks noChangeArrowheads="1"/>
            </p:cNvSpPr>
            <p:nvPr/>
          </p:nvSpPr>
          <p:spPr bwMode="auto">
            <a:xfrm>
              <a:off x="6858000" y="5334000"/>
              <a:ext cx="1890713" cy="255588"/>
            </a:xfrm>
            <a:prstGeom prst="rect">
              <a:avLst/>
            </a:prstGeom>
            <a:noFill/>
            <a:ln w="9525">
              <a:solidFill>
                <a:schemeClr val="tx1"/>
              </a:solidFill>
              <a:miter lim="800000"/>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defTabSz="457200">
                <a:defRPr/>
              </a:pPr>
              <a:r>
                <a:rPr lang="zh-TW" altLang="en-US" dirty="0">
                  <a:solidFill>
                    <a:prstClr val="black"/>
                  </a:solidFill>
                  <a:latin typeface="Century Gothic" pitchFamily="34" charset="0"/>
                  <a:ea typeface="華康儷中黑" pitchFamily="49" charset="-120"/>
                </a:rPr>
                <a:t>第</a:t>
              </a:r>
              <a:r>
                <a:rPr lang="en-US" altLang="zh-TW" dirty="0">
                  <a:solidFill>
                    <a:prstClr val="black"/>
                  </a:solidFill>
                  <a:latin typeface="Century Gothic" pitchFamily="34" charset="0"/>
                  <a:ea typeface="華康儷中黑" pitchFamily="49" charset="-120"/>
                </a:rPr>
                <a:t>10</a:t>
              </a:r>
              <a:r>
                <a:rPr lang="zh-TW" altLang="en-US" dirty="0">
                  <a:solidFill>
                    <a:prstClr val="black"/>
                  </a:solidFill>
                  <a:latin typeface="Century Gothic" pitchFamily="34" charset="0"/>
                  <a:ea typeface="華康儷中黑" pitchFamily="49" charset="-120"/>
                </a:rPr>
                <a:t>個月</a:t>
              </a:r>
              <a:r>
                <a:rPr lang="en-US" dirty="0" err="1">
                  <a:solidFill>
                    <a:prstClr val="black"/>
                  </a:solidFill>
                  <a:latin typeface="Century Gothic" pitchFamily="34" charset="0"/>
                </a:rPr>
                <a:t>Mth</a:t>
              </a:r>
              <a:r>
                <a:rPr lang="en-US" dirty="0">
                  <a:solidFill>
                    <a:prstClr val="black"/>
                  </a:solidFill>
                  <a:latin typeface="Century Gothic" pitchFamily="34" charset="0"/>
                </a:rPr>
                <a:t> </a:t>
              </a:r>
              <a:r>
                <a:rPr lang="en-US" dirty="0">
                  <a:solidFill>
                    <a:prstClr val="black"/>
                  </a:solidFill>
                  <a:latin typeface="Century Gothic" pitchFamily="34" charset="0"/>
                </a:rPr>
                <a:t>10 </a:t>
              </a:r>
            </a:p>
          </p:txBody>
        </p:sp>
        <p:cxnSp>
          <p:nvCxnSpPr>
            <p:cNvPr id="86" name="Straight Connector 85"/>
            <p:cNvCxnSpPr>
              <a:cxnSpLocks noChangeShapeType="1"/>
            </p:cNvCxnSpPr>
            <p:nvPr/>
          </p:nvCxnSpPr>
          <p:spPr bwMode="auto">
            <a:xfrm flipH="1" flipV="1">
              <a:off x="8172450" y="5157788"/>
              <a:ext cx="144463" cy="142875"/>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grpSp>
        <p:nvGrpSpPr>
          <p:cNvPr id="45061" name="Group 36"/>
          <p:cNvGrpSpPr>
            <a:grpSpLocks/>
          </p:cNvGrpSpPr>
          <p:nvPr/>
        </p:nvGrpSpPr>
        <p:grpSpPr bwMode="auto">
          <a:xfrm>
            <a:off x="7086600" y="5589588"/>
            <a:ext cx="1878013" cy="431801"/>
            <a:chOff x="7086600" y="5589588"/>
            <a:chExt cx="1878013" cy="431801"/>
          </a:xfrm>
        </p:grpSpPr>
        <p:sp>
          <p:nvSpPr>
            <p:cNvPr id="84" name="Rectangle 83"/>
            <p:cNvSpPr>
              <a:spLocks noChangeArrowheads="1"/>
            </p:cNvSpPr>
            <p:nvPr/>
          </p:nvSpPr>
          <p:spPr bwMode="auto">
            <a:xfrm>
              <a:off x="7086600" y="5715001"/>
              <a:ext cx="1878013" cy="306388"/>
            </a:xfrm>
            <a:prstGeom prst="rect">
              <a:avLst/>
            </a:prstGeom>
            <a:noFill/>
            <a:ln w="9525">
              <a:solidFill>
                <a:schemeClr val="tx1"/>
              </a:solidFill>
              <a:miter lim="800000"/>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defTabSz="457200">
                <a:defRPr/>
              </a:pPr>
              <a:r>
                <a:rPr lang="zh-TW" altLang="en-US" dirty="0">
                  <a:solidFill>
                    <a:prstClr val="black"/>
                  </a:solidFill>
                  <a:latin typeface="Century Gothic" pitchFamily="34" charset="0"/>
                  <a:ea typeface="華康儷中黑" pitchFamily="49" charset="-120"/>
                </a:rPr>
                <a:t>第</a:t>
              </a:r>
              <a:r>
                <a:rPr lang="en-US" altLang="zh-TW" dirty="0">
                  <a:solidFill>
                    <a:prstClr val="black"/>
                  </a:solidFill>
                  <a:latin typeface="Century Gothic" pitchFamily="34" charset="0"/>
                  <a:ea typeface="華康儷中黑" pitchFamily="49" charset="-120"/>
                </a:rPr>
                <a:t>10</a:t>
              </a:r>
              <a:r>
                <a:rPr lang="zh-TW" altLang="en-US" dirty="0">
                  <a:solidFill>
                    <a:prstClr val="black"/>
                  </a:solidFill>
                  <a:latin typeface="Century Gothic" pitchFamily="34" charset="0"/>
                  <a:ea typeface="華康儷中黑" pitchFamily="49" charset="-120"/>
                </a:rPr>
                <a:t>個月</a:t>
              </a:r>
              <a:r>
                <a:rPr lang="en-US" dirty="0" err="1">
                  <a:solidFill>
                    <a:prstClr val="black"/>
                  </a:solidFill>
                  <a:latin typeface="Century Gothic" pitchFamily="34" charset="0"/>
                </a:rPr>
                <a:t>Mth</a:t>
              </a:r>
              <a:r>
                <a:rPr lang="en-US" dirty="0">
                  <a:solidFill>
                    <a:prstClr val="black"/>
                  </a:solidFill>
                  <a:latin typeface="Century Gothic" pitchFamily="34" charset="0"/>
                </a:rPr>
                <a:t> </a:t>
              </a:r>
              <a:r>
                <a:rPr lang="en-US" dirty="0">
                  <a:solidFill>
                    <a:prstClr val="black"/>
                  </a:solidFill>
                  <a:latin typeface="Century Gothic" pitchFamily="34" charset="0"/>
                </a:rPr>
                <a:t>10 </a:t>
              </a:r>
            </a:p>
          </p:txBody>
        </p:sp>
        <p:cxnSp>
          <p:nvCxnSpPr>
            <p:cNvPr id="87" name="Straight Connector 86"/>
            <p:cNvCxnSpPr>
              <a:cxnSpLocks noChangeShapeType="1"/>
            </p:cNvCxnSpPr>
            <p:nvPr/>
          </p:nvCxnSpPr>
          <p:spPr bwMode="auto">
            <a:xfrm flipH="1" flipV="1">
              <a:off x="8459788" y="5589588"/>
              <a:ext cx="144462" cy="142875"/>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grpSp>
        <p:nvGrpSpPr>
          <p:cNvPr id="45062" name="Group 37"/>
          <p:cNvGrpSpPr>
            <a:grpSpLocks/>
          </p:cNvGrpSpPr>
          <p:nvPr/>
        </p:nvGrpSpPr>
        <p:grpSpPr bwMode="auto">
          <a:xfrm>
            <a:off x="7086600" y="6021388"/>
            <a:ext cx="2057400" cy="431800"/>
            <a:chOff x="7086600" y="6021388"/>
            <a:chExt cx="2057400" cy="431800"/>
          </a:xfrm>
        </p:grpSpPr>
        <p:sp>
          <p:nvSpPr>
            <p:cNvPr id="85" name="Rectangle 84"/>
            <p:cNvSpPr>
              <a:spLocks noChangeArrowheads="1"/>
            </p:cNvSpPr>
            <p:nvPr/>
          </p:nvSpPr>
          <p:spPr bwMode="auto">
            <a:xfrm>
              <a:off x="7086600" y="6172200"/>
              <a:ext cx="2057400" cy="280988"/>
            </a:xfrm>
            <a:prstGeom prst="rect">
              <a:avLst/>
            </a:prstGeom>
            <a:noFill/>
            <a:ln w="9525">
              <a:solidFill>
                <a:schemeClr val="tx1"/>
              </a:solidFill>
              <a:miter lim="800000"/>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defTabSz="457200">
                <a:defRPr/>
              </a:pPr>
              <a:r>
                <a:rPr lang="zh-TW" altLang="en-US" dirty="0">
                  <a:solidFill>
                    <a:prstClr val="black"/>
                  </a:solidFill>
                  <a:latin typeface="Century Gothic" pitchFamily="34" charset="0"/>
                  <a:ea typeface="華康儷中黑" pitchFamily="49" charset="-120"/>
                </a:rPr>
                <a:t>第</a:t>
              </a:r>
              <a:r>
                <a:rPr lang="en-US" altLang="zh-TW" dirty="0">
                  <a:solidFill>
                    <a:prstClr val="black"/>
                  </a:solidFill>
                  <a:latin typeface="Century Gothic" pitchFamily="34" charset="0"/>
                  <a:ea typeface="華康儷中黑" pitchFamily="49" charset="-120"/>
                </a:rPr>
                <a:t>10</a:t>
              </a:r>
              <a:r>
                <a:rPr lang="zh-TW" altLang="en-US" dirty="0">
                  <a:solidFill>
                    <a:prstClr val="black"/>
                  </a:solidFill>
                  <a:latin typeface="Century Gothic" pitchFamily="34" charset="0"/>
                  <a:ea typeface="華康儷中黑" pitchFamily="49" charset="-120"/>
                </a:rPr>
                <a:t>個月</a:t>
              </a:r>
              <a:r>
                <a:rPr lang="en-US" dirty="0" err="1">
                  <a:solidFill>
                    <a:prstClr val="black"/>
                  </a:solidFill>
                  <a:latin typeface="Century Gothic" pitchFamily="34" charset="0"/>
                </a:rPr>
                <a:t>Mth</a:t>
              </a:r>
              <a:r>
                <a:rPr lang="en-US" dirty="0">
                  <a:solidFill>
                    <a:prstClr val="black"/>
                  </a:solidFill>
                  <a:latin typeface="Century Gothic" pitchFamily="34" charset="0"/>
                </a:rPr>
                <a:t> </a:t>
              </a:r>
              <a:r>
                <a:rPr lang="en-US" dirty="0">
                  <a:solidFill>
                    <a:prstClr val="black"/>
                  </a:solidFill>
                  <a:latin typeface="Century Gothic" pitchFamily="34" charset="0"/>
                </a:rPr>
                <a:t>10 </a:t>
              </a:r>
            </a:p>
          </p:txBody>
        </p:sp>
        <p:cxnSp>
          <p:nvCxnSpPr>
            <p:cNvPr id="88" name="Straight Connector 87"/>
            <p:cNvCxnSpPr>
              <a:cxnSpLocks noChangeShapeType="1"/>
            </p:cNvCxnSpPr>
            <p:nvPr/>
          </p:nvCxnSpPr>
          <p:spPr bwMode="auto">
            <a:xfrm flipH="1" flipV="1">
              <a:off x="8748713" y="6021388"/>
              <a:ext cx="144462" cy="144462"/>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sp>
        <p:nvSpPr>
          <p:cNvPr id="113712" name="TextBox 88"/>
          <p:cNvSpPr txBox="1">
            <a:spLocks noChangeArrowheads="1"/>
          </p:cNvSpPr>
          <p:nvPr/>
        </p:nvSpPr>
        <p:spPr bwMode="auto">
          <a:xfrm>
            <a:off x="1907737" y="2708275"/>
            <a:ext cx="5309024" cy="37240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endParaRPr lang="en-US" b="1" u="sng" dirty="0" smtClean="0">
              <a:solidFill>
                <a:prstClr val="black"/>
              </a:solidFill>
              <a:latin typeface="Century Gothic" pitchFamily="34" charset="0"/>
              <a:ea typeface="華康儷中黑" pitchFamily="49" charset="-120"/>
            </a:endParaRPr>
          </a:p>
          <a:p>
            <a:pPr algn="ctr" defTabSz="457200" eaLnBrk="1" hangingPunct="1"/>
            <a:r>
              <a:rPr lang="zh-TW" altLang="en-US" b="1" u="sng" dirty="0" smtClean="0">
                <a:solidFill>
                  <a:prstClr val="black"/>
                </a:solidFill>
                <a:latin typeface="Century Gothic" pitchFamily="34" charset="0"/>
                <a:ea typeface="華康儷中黑" pitchFamily="49" charset="-120"/>
              </a:rPr>
              <a:t>每位超連鎖店主</a:t>
            </a:r>
            <a:r>
              <a:rPr lang="en-US" altLang="zh-TW" b="1" u="sng" dirty="0" smtClean="0">
                <a:solidFill>
                  <a:prstClr val="black"/>
                </a:solidFill>
                <a:latin typeface="Century Gothic" pitchFamily="34" charset="0"/>
                <a:ea typeface="華康儷中黑" pitchFamily="49" charset="-120"/>
              </a:rPr>
              <a:t>=</a:t>
            </a:r>
          </a:p>
          <a:p>
            <a:pPr algn="ctr" defTabSz="457200" eaLnBrk="1" hangingPunct="1"/>
            <a:r>
              <a:rPr lang="en-US" altLang="zh-TW" dirty="0" smtClean="0">
                <a:solidFill>
                  <a:prstClr val="black"/>
                </a:solidFill>
                <a:latin typeface="Century Gothic" pitchFamily="34" charset="0"/>
                <a:ea typeface="華康儷中黑" pitchFamily="49" charset="-120"/>
              </a:rPr>
              <a:t>•  </a:t>
            </a:r>
            <a:r>
              <a:rPr lang="zh-TW" altLang="en-US" dirty="0" smtClean="0">
                <a:solidFill>
                  <a:prstClr val="black"/>
                </a:solidFill>
                <a:latin typeface="Century Gothic" pitchFamily="34" charset="0"/>
                <a:ea typeface="華康儷中黑" pitchFamily="49" charset="-120"/>
              </a:rPr>
              <a:t>起初</a:t>
            </a:r>
            <a:r>
              <a:rPr lang="en-US" altLang="zh-TW" dirty="0" smtClean="0">
                <a:solidFill>
                  <a:prstClr val="black"/>
                </a:solidFill>
                <a:latin typeface="Century Gothic" pitchFamily="34" charset="0"/>
                <a:ea typeface="華康儷中黑" pitchFamily="49" charset="-120"/>
              </a:rPr>
              <a:t>300 – 600 BV</a:t>
            </a:r>
            <a:br>
              <a:rPr lang="en-US" altLang="zh-TW" dirty="0" smtClean="0">
                <a:solidFill>
                  <a:prstClr val="black"/>
                </a:solidFill>
                <a:latin typeface="Century Gothic" pitchFamily="34" charset="0"/>
                <a:ea typeface="華康儷中黑" pitchFamily="49" charset="-120"/>
              </a:rPr>
            </a:br>
            <a:r>
              <a:rPr lang="en-US" altLang="zh-TW" dirty="0" smtClean="0">
                <a:solidFill>
                  <a:prstClr val="black"/>
                </a:solidFill>
                <a:latin typeface="Century Gothic" pitchFamily="34" charset="0"/>
                <a:ea typeface="華康儷中黑" pitchFamily="49" charset="-120"/>
              </a:rPr>
              <a:t>• </a:t>
            </a:r>
            <a:r>
              <a:rPr lang="zh-TW" altLang="en-US" dirty="0" smtClean="0">
                <a:solidFill>
                  <a:prstClr val="black"/>
                </a:solidFill>
                <a:latin typeface="Century Gothic" pitchFamily="34" charset="0"/>
                <a:ea typeface="華康儷中黑" pitchFamily="49" charset="-120"/>
              </a:rPr>
              <a:t>每月自用</a:t>
            </a:r>
            <a:r>
              <a:rPr lang="en-US" altLang="zh-TW" dirty="0" smtClean="0">
                <a:solidFill>
                  <a:prstClr val="black"/>
                </a:solidFill>
                <a:latin typeface="Century Gothic" pitchFamily="34" charset="0"/>
                <a:ea typeface="華康儷中黑" pitchFamily="49" charset="-120"/>
              </a:rPr>
              <a:t>100 – 150 BV</a:t>
            </a:r>
            <a:br>
              <a:rPr lang="en-US" altLang="zh-TW" dirty="0" smtClean="0">
                <a:solidFill>
                  <a:prstClr val="black"/>
                </a:solidFill>
                <a:latin typeface="Century Gothic" pitchFamily="34" charset="0"/>
                <a:ea typeface="華康儷中黑" pitchFamily="49" charset="-120"/>
              </a:rPr>
            </a:br>
            <a:r>
              <a:rPr lang="en-US" altLang="zh-TW" dirty="0" smtClean="0">
                <a:solidFill>
                  <a:prstClr val="black"/>
                </a:solidFill>
                <a:latin typeface="Century Gothic" pitchFamily="34" charset="0"/>
                <a:ea typeface="華康儷中黑" pitchFamily="49" charset="-120"/>
              </a:rPr>
              <a:t>•</a:t>
            </a:r>
            <a:r>
              <a:rPr lang="zh-TW" altLang="en-US" dirty="0" smtClean="0">
                <a:solidFill>
                  <a:prstClr val="black"/>
                </a:solidFill>
                <a:latin typeface="Century Gothic" pitchFamily="34" charset="0"/>
                <a:ea typeface="華康儷中黑" pitchFamily="49" charset="-120"/>
              </a:rPr>
              <a:t>每月</a:t>
            </a:r>
            <a:r>
              <a:rPr lang="en-US" altLang="zh-TW" dirty="0" smtClean="0">
                <a:solidFill>
                  <a:prstClr val="black"/>
                </a:solidFill>
                <a:latin typeface="Century Gothic" pitchFamily="34" charset="0"/>
                <a:ea typeface="華康儷中黑" pitchFamily="49" charset="-120"/>
              </a:rPr>
              <a:t>100 – 600 BV</a:t>
            </a:r>
            <a:endParaRPr lang="en-US" sz="2800" b="1" u="sng" dirty="0" smtClean="0">
              <a:solidFill>
                <a:prstClr val="black"/>
              </a:solidFill>
              <a:latin typeface="Century Gothic" pitchFamily="34" charset="0"/>
              <a:ea typeface="華康儷中黑" pitchFamily="49" charset="-120"/>
            </a:endParaRPr>
          </a:p>
          <a:p>
            <a:pPr algn="ctr" defTabSz="457200" eaLnBrk="1" hangingPunct="1"/>
            <a:endParaRPr lang="en-US" sz="2800" b="1" u="sng" dirty="0" smtClean="0">
              <a:solidFill>
                <a:prstClr val="black"/>
              </a:solidFill>
              <a:latin typeface="Century Gothic" pitchFamily="34" charset="0"/>
              <a:ea typeface="華康儷中黑" pitchFamily="49" charset="-120"/>
            </a:endParaRPr>
          </a:p>
          <a:p>
            <a:pPr algn="ctr" defTabSz="457200" eaLnBrk="1" hangingPunct="1"/>
            <a:r>
              <a:rPr lang="en-US" sz="2200" b="1" u="sng" dirty="0" smtClean="0">
                <a:solidFill>
                  <a:prstClr val="black"/>
                </a:solidFill>
                <a:latin typeface="Century Gothic" pitchFamily="34" charset="0"/>
                <a:ea typeface="華康儷中黑" pitchFamily="49" charset="-120"/>
              </a:rPr>
              <a:t>Each UFO=</a:t>
            </a:r>
          </a:p>
          <a:p>
            <a:pPr algn="ctr" defTabSz="457200" eaLnBrk="1" hangingPunct="1"/>
            <a:r>
              <a:rPr lang="en-US" sz="2200" dirty="0" smtClean="0">
                <a:solidFill>
                  <a:prstClr val="black"/>
                </a:solidFill>
                <a:latin typeface="Century Gothic" pitchFamily="34" charset="0"/>
                <a:ea typeface="華康儷中黑" pitchFamily="49" charset="-120"/>
              </a:rPr>
              <a:t>•  300 – 600 BV Initial</a:t>
            </a:r>
            <a:br>
              <a:rPr lang="en-US" sz="2200" dirty="0" smtClean="0">
                <a:solidFill>
                  <a:prstClr val="black"/>
                </a:solidFill>
                <a:latin typeface="Century Gothic" pitchFamily="34" charset="0"/>
                <a:ea typeface="華康儷中黑" pitchFamily="49" charset="-120"/>
              </a:rPr>
            </a:br>
            <a:r>
              <a:rPr lang="en-US" sz="2200" dirty="0" smtClean="0">
                <a:solidFill>
                  <a:prstClr val="black"/>
                </a:solidFill>
                <a:latin typeface="Century Gothic" pitchFamily="34" charset="0"/>
                <a:ea typeface="華康儷中黑" pitchFamily="49" charset="-120"/>
              </a:rPr>
              <a:t>• 100 – 150 BV/Month Personal Use</a:t>
            </a:r>
            <a:br>
              <a:rPr lang="en-US" sz="2200" dirty="0" smtClean="0">
                <a:solidFill>
                  <a:prstClr val="black"/>
                </a:solidFill>
                <a:latin typeface="Century Gothic" pitchFamily="34" charset="0"/>
                <a:ea typeface="華康儷中黑" pitchFamily="49" charset="-120"/>
              </a:rPr>
            </a:br>
            <a:r>
              <a:rPr lang="en-US" sz="2200" dirty="0" smtClean="0">
                <a:solidFill>
                  <a:prstClr val="black"/>
                </a:solidFill>
                <a:latin typeface="Century Gothic" pitchFamily="34" charset="0"/>
                <a:ea typeface="華康儷中黑" pitchFamily="49" charset="-120"/>
              </a:rPr>
              <a:t>• 100 – 600 BV/Month</a:t>
            </a:r>
            <a:endParaRPr lang="en-US" sz="2200" dirty="0">
              <a:solidFill>
                <a:prstClr val="black"/>
              </a:solidFill>
              <a:latin typeface="Century Gothic" pitchFamily="34" charset="0"/>
              <a:ea typeface="華康儷中黑" pitchFamily="49" charset="-120"/>
            </a:endParaRPr>
          </a:p>
        </p:txBody>
      </p:sp>
    </p:spTree>
    <p:extLst>
      <p:ext uri="{BB962C8B-B14F-4D97-AF65-F5344CB8AC3E}">
        <p14:creationId xmlns="" xmlns:p14="http://schemas.microsoft.com/office/powerpoint/2010/main" val="11876562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par>
                          <p:cTn id="23" fill="hold" nodeType="afterGroup">
                            <p:stCondLst>
                              <p:cond delay="500"/>
                            </p:stCondLst>
                            <p:childTnLst>
                              <p:par>
                                <p:cTn id="24" presetID="22" presetClass="entr" presetSubtype="4"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nodeType="afterGroup">
                            <p:stCondLst>
                              <p:cond delay="500"/>
                            </p:stCondLst>
                            <p:childTnLst>
                              <p:par>
                                <p:cTn id="33" presetID="22" presetClass="entr" presetSubtype="4"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down)">
                                      <p:cBhvr>
                                        <p:cTn id="35" dur="500"/>
                                        <p:tgtEl>
                                          <p:spTgt spid="25"/>
                                        </p:tgtEl>
                                      </p:cBhvr>
                                    </p:animEffect>
                                  </p:childTnLst>
                                </p:cTn>
                              </p:par>
                            </p:childTnLst>
                          </p:cTn>
                        </p:par>
                        <p:par>
                          <p:cTn id="36" fill="hold" nodeType="afterGroup">
                            <p:stCondLst>
                              <p:cond delay="1000"/>
                            </p:stCondLst>
                            <p:childTnLst>
                              <p:par>
                                <p:cTn id="37" presetID="22" presetClass="entr" presetSubtype="4"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down)">
                                      <p:cBhvr>
                                        <p:cTn id="39" dur="500"/>
                                        <p:tgtEl>
                                          <p:spTgt spid="2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00"/>
                                        <p:tgtEl>
                                          <p:spTgt spid="8"/>
                                        </p:tgtEl>
                                      </p:cBhvr>
                                    </p:animEffect>
                                  </p:childTnLst>
                                </p:cTn>
                              </p:par>
                            </p:childTnLst>
                          </p:cTn>
                        </p:par>
                        <p:par>
                          <p:cTn id="45" fill="hold" nodeType="afterGroup">
                            <p:stCondLst>
                              <p:cond delay="500"/>
                            </p:stCondLst>
                            <p:childTnLst>
                              <p:par>
                                <p:cTn id="46" presetID="22" presetClass="entr" presetSubtype="4" fill="hold"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childTnLst>
                          </p:cTn>
                        </p:par>
                        <p:par>
                          <p:cTn id="49" fill="hold" nodeType="afterGroup">
                            <p:stCondLst>
                              <p:cond delay="1000"/>
                            </p:stCondLst>
                            <p:childTnLst>
                              <p:par>
                                <p:cTn id="50" presetID="22" presetClass="entr" presetSubtype="4" fill="hold"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down)">
                                      <p:cBhvr>
                                        <p:cTn id="52" dur="500"/>
                                        <p:tgtEl>
                                          <p:spTgt spid="28"/>
                                        </p:tgtEl>
                                      </p:cBhvr>
                                    </p:animEffect>
                                  </p:childTnLst>
                                </p:cTn>
                              </p:par>
                            </p:childTnLst>
                          </p:cTn>
                        </p:par>
                        <p:par>
                          <p:cTn id="53" fill="hold" nodeType="afterGroup">
                            <p:stCondLst>
                              <p:cond delay="1500"/>
                            </p:stCondLst>
                            <p:childTnLst>
                              <p:par>
                                <p:cTn id="54" presetID="22" presetClass="entr" presetSubtype="4" fill="hold"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down)">
                                      <p:cBhvr>
                                        <p:cTn id="56" dur="500"/>
                                        <p:tgtEl>
                                          <p:spTgt spid="2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4"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4" fill="hold" nodeType="click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wipe(down)">
                                      <p:cBhvr>
                                        <p:cTn id="66" dur="500"/>
                                        <p:tgtEl>
                                          <p:spTgt spid="30"/>
                                        </p:tgtEl>
                                      </p:cBhvr>
                                    </p:animEffect>
                                  </p:childTnLst>
                                </p:cTn>
                              </p:par>
                            </p:childTnLst>
                          </p:cTn>
                        </p:par>
                        <p:par>
                          <p:cTn id="67" fill="hold" nodeType="afterGroup">
                            <p:stCondLst>
                              <p:cond delay="500"/>
                            </p:stCondLst>
                            <p:childTnLst>
                              <p:par>
                                <p:cTn id="68" presetID="22" presetClass="entr" presetSubtype="4"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down)">
                                      <p:cBhvr>
                                        <p:cTn id="70" dur="500"/>
                                        <p:tgtEl>
                                          <p:spTgt spid="31"/>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4" fill="hold" nodeType="clickEffect">
                                  <p:stCondLst>
                                    <p:cond delay="0"/>
                                  </p:stCondLst>
                                  <p:childTnLst>
                                    <p:set>
                                      <p:cBhvr>
                                        <p:cTn id="74" dur="1" fill="hold">
                                          <p:stCondLst>
                                            <p:cond delay="0"/>
                                          </p:stCondLst>
                                        </p:cTn>
                                        <p:tgtEl>
                                          <p:spTgt spid="45056"/>
                                        </p:tgtEl>
                                        <p:attrNameLst>
                                          <p:attrName>style.visibility</p:attrName>
                                        </p:attrNameLst>
                                      </p:cBhvr>
                                      <p:to>
                                        <p:strVal val="visible"/>
                                      </p:to>
                                    </p:set>
                                    <p:animEffect transition="in" filter="wipe(down)">
                                      <p:cBhvr>
                                        <p:cTn id="75" dur="500"/>
                                        <p:tgtEl>
                                          <p:spTgt spid="45056"/>
                                        </p:tgtEl>
                                      </p:cBhvr>
                                    </p:animEffect>
                                  </p:childTnLst>
                                </p:cTn>
                              </p:par>
                            </p:childTnLst>
                          </p:cTn>
                        </p:par>
                        <p:par>
                          <p:cTn id="76" fill="hold" nodeType="afterGroup">
                            <p:stCondLst>
                              <p:cond delay="500"/>
                            </p:stCondLst>
                            <p:childTnLst>
                              <p:par>
                                <p:cTn id="77" presetID="22" presetClass="entr" presetSubtype="4" fill="hold" nodeType="afterEffect">
                                  <p:stCondLst>
                                    <p:cond delay="0"/>
                                  </p:stCondLst>
                                  <p:childTnLst>
                                    <p:set>
                                      <p:cBhvr>
                                        <p:cTn id="78" dur="1" fill="hold">
                                          <p:stCondLst>
                                            <p:cond delay="0"/>
                                          </p:stCondLst>
                                        </p:cTn>
                                        <p:tgtEl>
                                          <p:spTgt spid="45057"/>
                                        </p:tgtEl>
                                        <p:attrNameLst>
                                          <p:attrName>style.visibility</p:attrName>
                                        </p:attrNameLst>
                                      </p:cBhvr>
                                      <p:to>
                                        <p:strVal val="visible"/>
                                      </p:to>
                                    </p:set>
                                    <p:animEffect transition="in" filter="wipe(down)">
                                      <p:cBhvr>
                                        <p:cTn id="79" dur="500"/>
                                        <p:tgtEl>
                                          <p:spTgt spid="45057"/>
                                        </p:tgtEl>
                                      </p:cBhvr>
                                    </p:animEffect>
                                  </p:childTnLst>
                                </p:cTn>
                              </p:par>
                            </p:childTnLst>
                          </p:cTn>
                        </p:par>
                        <p:par>
                          <p:cTn id="80" fill="hold" nodeType="afterGroup">
                            <p:stCondLst>
                              <p:cond delay="1000"/>
                            </p:stCondLst>
                            <p:childTnLst>
                              <p:par>
                                <p:cTn id="81" presetID="22" presetClass="entr" presetSubtype="4" fill="hold" nodeType="afterEffect">
                                  <p:stCondLst>
                                    <p:cond delay="0"/>
                                  </p:stCondLst>
                                  <p:childTnLst>
                                    <p:set>
                                      <p:cBhvr>
                                        <p:cTn id="82" dur="1" fill="hold">
                                          <p:stCondLst>
                                            <p:cond delay="0"/>
                                          </p:stCondLst>
                                        </p:cTn>
                                        <p:tgtEl>
                                          <p:spTgt spid="45058"/>
                                        </p:tgtEl>
                                        <p:attrNameLst>
                                          <p:attrName>style.visibility</p:attrName>
                                        </p:attrNameLst>
                                      </p:cBhvr>
                                      <p:to>
                                        <p:strVal val="visible"/>
                                      </p:to>
                                    </p:set>
                                    <p:animEffect transition="in" filter="wipe(down)">
                                      <p:cBhvr>
                                        <p:cTn id="83" dur="500"/>
                                        <p:tgtEl>
                                          <p:spTgt spid="45058"/>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4" fill="hold" nodeType="clickEffect">
                                  <p:stCondLst>
                                    <p:cond delay="0"/>
                                  </p:stCondLst>
                                  <p:childTnLst>
                                    <p:set>
                                      <p:cBhvr>
                                        <p:cTn id="87" dur="1" fill="hold">
                                          <p:stCondLst>
                                            <p:cond delay="0"/>
                                          </p:stCondLst>
                                        </p:cTn>
                                        <p:tgtEl>
                                          <p:spTgt spid="45059"/>
                                        </p:tgtEl>
                                        <p:attrNameLst>
                                          <p:attrName>style.visibility</p:attrName>
                                        </p:attrNameLst>
                                      </p:cBhvr>
                                      <p:to>
                                        <p:strVal val="visible"/>
                                      </p:to>
                                    </p:set>
                                    <p:animEffect transition="in" filter="wipe(down)">
                                      <p:cBhvr>
                                        <p:cTn id="88" dur="500"/>
                                        <p:tgtEl>
                                          <p:spTgt spid="45059"/>
                                        </p:tgtEl>
                                      </p:cBhvr>
                                    </p:animEffect>
                                  </p:childTnLst>
                                </p:cTn>
                              </p:par>
                            </p:childTnLst>
                          </p:cTn>
                        </p:par>
                        <p:par>
                          <p:cTn id="89" fill="hold" nodeType="afterGroup">
                            <p:stCondLst>
                              <p:cond delay="500"/>
                            </p:stCondLst>
                            <p:childTnLst>
                              <p:par>
                                <p:cTn id="90" presetID="22" presetClass="entr" presetSubtype="4" fill="hold" nodeType="afterEffect">
                                  <p:stCondLst>
                                    <p:cond delay="0"/>
                                  </p:stCondLst>
                                  <p:childTnLst>
                                    <p:set>
                                      <p:cBhvr>
                                        <p:cTn id="91" dur="1" fill="hold">
                                          <p:stCondLst>
                                            <p:cond delay="0"/>
                                          </p:stCondLst>
                                        </p:cTn>
                                        <p:tgtEl>
                                          <p:spTgt spid="45060"/>
                                        </p:tgtEl>
                                        <p:attrNameLst>
                                          <p:attrName>style.visibility</p:attrName>
                                        </p:attrNameLst>
                                      </p:cBhvr>
                                      <p:to>
                                        <p:strVal val="visible"/>
                                      </p:to>
                                    </p:set>
                                    <p:animEffect transition="in" filter="wipe(down)">
                                      <p:cBhvr>
                                        <p:cTn id="92" dur="500"/>
                                        <p:tgtEl>
                                          <p:spTgt spid="45060"/>
                                        </p:tgtEl>
                                      </p:cBhvr>
                                    </p:animEffect>
                                  </p:childTnLst>
                                </p:cTn>
                              </p:par>
                            </p:childTnLst>
                          </p:cTn>
                        </p:par>
                        <p:par>
                          <p:cTn id="93" fill="hold" nodeType="afterGroup">
                            <p:stCondLst>
                              <p:cond delay="1000"/>
                            </p:stCondLst>
                            <p:childTnLst>
                              <p:par>
                                <p:cTn id="94" presetID="22" presetClass="entr" presetSubtype="4" fill="hold" nodeType="afterEffect">
                                  <p:stCondLst>
                                    <p:cond delay="0"/>
                                  </p:stCondLst>
                                  <p:childTnLst>
                                    <p:set>
                                      <p:cBhvr>
                                        <p:cTn id="95" dur="1" fill="hold">
                                          <p:stCondLst>
                                            <p:cond delay="0"/>
                                          </p:stCondLst>
                                        </p:cTn>
                                        <p:tgtEl>
                                          <p:spTgt spid="45061"/>
                                        </p:tgtEl>
                                        <p:attrNameLst>
                                          <p:attrName>style.visibility</p:attrName>
                                        </p:attrNameLst>
                                      </p:cBhvr>
                                      <p:to>
                                        <p:strVal val="visible"/>
                                      </p:to>
                                    </p:set>
                                    <p:animEffect transition="in" filter="wipe(down)">
                                      <p:cBhvr>
                                        <p:cTn id="96" dur="500"/>
                                        <p:tgtEl>
                                          <p:spTgt spid="45061"/>
                                        </p:tgtEl>
                                      </p:cBhvr>
                                    </p:animEffect>
                                  </p:childTnLst>
                                </p:cTn>
                              </p:par>
                            </p:childTnLst>
                          </p:cTn>
                        </p:par>
                        <p:par>
                          <p:cTn id="97" fill="hold" nodeType="afterGroup">
                            <p:stCondLst>
                              <p:cond delay="1500"/>
                            </p:stCondLst>
                            <p:childTnLst>
                              <p:par>
                                <p:cTn id="98" presetID="22" presetClass="entr" presetSubtype="4" fill="hold" nodeType="afterEffect">
                                  <p:stCondLst>
                                    <p:cond delay="0"/>
                                  </p:stCondLst>
                                  <p:childTnLst>
                                    <p:set>
                                      <p:cBhvr>
                                        <p:cTn id="99" dur="1" fill="hold">
                                          <p:stCondLst>
                                            <p:cond delay="0"/>
                                          </p:stCondLst>
                                        </p:cTn>
                                        <p:tgtEl>
                                          <p:spTgt spid="45062"/>
                                        </p:tgtEl>
                                        <p:attrNameLst>
                                          <p:attrName>style.visibility</p:attrName>
                                        </p:attrNameLst>
                                      </p:cBhvr>
                                      <p:to>
                                        <p:strVal val="visible"/>
                                      </p:to>
                                    </p:set>
                                    <p:animEffect transition="in" filter="wipe(down)">
                                      <p:cBhvr>
                                        <p:cTn id="100" dur="500"/>
                                        <p:tgtEl>
                                          <p:spTgt spid="45062"/>
                                        </p:tgtEl>
                                      </p:cBhvr>
                                    </p:animEffect>
                                  </p:childTnLst>
                                </p:cTn>
                              </p:par>
                            </p:childTnLst>
                          </p:cTn>
                        </p:par>
                        <p:par>
                          <p:cTn id="101" fill="hold" nodeType="afterGroup">
                            <p:stCondLst>
                              <p:cond delay="2000"/>
                            </p:stCondLst>
                            <p:childTnLst>
                              <p:par>
                                <p:cTn id="102" presetID="22" presetClass="entr" presetSubtype="4" fill="hold" grpId="0" nodeType="afterEffect">
                                  <p:stCondLst>
                                    <p:cond delay="0"/>
                                  </p:stCondLst>
                                  <p:childTnLst>
                                    <p:set>
                                      <p:cBhvr>
                                        <p:cTn id="103" dur="1" fill="hold">
                                          <p:stCondLst>
                                            <p:cond delay="0"/>
                                          </p:stCondLst>
                                        </p:cTn>
                                        <p:tgtEl>
                                          <p:spTgt spid="113712"/>
                                        </p:tgtEl>
                                        <p:attrNameLst>
                                          <p:attrName>style.visibility</p:attrName>
                                        </p:attrNameLst>
                                      </p:cBhvr>
                                      <p:to>
                                        <p:strVal val="visible"/>
                                      </p:to>
                                    </p:set>
                                    <p:animEffect transition="in" filter="wipe(down)">
                                      <p:cBhvr>
                                        <p:cTn id="104" dur="500"/>
                                        <p:tgtEl>
                                          <p:spTgt spid="113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7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3776"/>
            <a:ext cx="8229600" cy="1143000"/>
          </a:xfrm>
        </p:spPr>
        <p:txBody>
          <a:bodyPr/>
          <a:lstStyle/>
          <a:p>
            <a:pPr>
              <a:defRPr/>
            </a:pPr>
            <a:r>
              <a:rPr lang="zh-TW" altLang="en-US" dirty="0" smtClean="0">
                <a:ea typeface="華康儷中黑" pitchFamily="49" charset="-120"/>
              </a:rPr>
              <a:t>達成目標</a:t>
            </a:r>
            <a:r>
              <a:rPr lang="en-US" b="1" dirty="0" smtClean="0"/>
              <a:t/>
            </a:r>
            <a:br>
              <a:rPr lang="en-US" b="1" dirty="0" smtClean="0"/>
            </a:br>
            <a:r>
              <a:rPr lang="en-US" b="1" dirty="0" smtClean="0"/>
              <a:t>Achieve your goals</a:t>
            </a:r>
            <a:endParaRPr lang="en-US" b="1" dirty="0"/>
          </a:p>
        </p:txBody>
      </p:sp>
      <p:sp>
        <p:nvSpPr>
          <p:cNvPr id="46083" name="Content Placeholder 2"/>
          <p:cNvSpPr>
            <a:spLocks noGrp="1"/>
          </p:cNvSpPr>
          <p:nvPr>
            <p:ph idx="1"/>
          </p:nvPr>
        </p:nvSpPr>
        <p:spPr>
          <a:xfrm>
            <a:off x="457199" y="1443251"/>
            <a:ext cx="8590237" cy="4998824"/>
          </a:xfrm>
        </p:spPr>
        <p:txBody>
          <a:bodyPr/>
          <a:lstStyle/>
          <a:p>
            <a:r>
              <a:rPr lang="zh-TW" altLang="en-US" sz="2200" dirty="0" smtClean="0">
                <a:ea typeface="華康儷中黑" pitchFamily="49" charset="-120"/>
              </a:rPr>
              <a:t>單靠</a:t>
            </a:r>
            <a:r>
              <a:rPr lang="zh-TW" altLang="en-US" sz="2200" u="sng" dirty="0" smtClean="0">
                <a:ea typeface="華康儷中黑" pitchFamily="49" charset="-120"/>
              </a:rPr>
              <a:t>你自己</a:t>
            </a:r>
            <a:r>
              <a:rPr lang="zh-TW" altLang="en-US" sz="2200" dirty="0" smtClean="0">
                <a:ea typeface="華康儷中黑" pitchFamily="49" charset="-120"/>
              </a:rPr>
              <a:t>的努力和成果</a:t>
            </a:r>
            <a:endParaRPr lang="en-US" sz="2200" dirty="0" smtClean="0">
              <a:latin typeface="Century Gothic" charset="0"/>
              <a:ea typeface="ＭＳ Ｐゴシック" charset="0"/>
              <a:cs typeface="Century Gothic" charset="0"/>
            </a:endParaRPr>
          </a:p>
          <a:p>
            <a:r>
              <a:rPr lang="en-US" sz="2200" dirty="0" smtClean="0">
                <a:latin typeface="Century Gothic" charset="0"/>
                <a:ea typeface="ＭＳ Ｐゴシック" charset="0"/>
                <a:cs typeface="Century Gothic" charset="0"/>
              </a:rPr>
              <a:t>By solely </a:t>
            </a:r>
            <a:r>
              <a:rPr lang="en-US" sz="2200" dirty="0">
                <a:latin typeface="Century Gothic" charset="0"/>
                <a:ea typeface="ＭＳ Ｐゴシック" charset="0"/>
                <a:cs typeface="Century Gothic" charset="0"/>
              </a:rPr>
              <a:t>relying on </a:t>
            </a:r>
            <a:r>
              <a:rPr lang="en-US" sz="2200" u="sng" dirty="0">
                <a:latin typeface="Century Gothic" charset="0"/>
                <a:ea typeface="ＭＳ Ｐゴシック" charset="0"/>
                <a:cs typeface="Century Gothic" charset="0"/>
              </a:rPr>
              <a:t>your</a:t>
            </a:r>
            <a:r>
              <a:rPr lang="en-US" sz="2200" dirty="0">
                <a:latin typeface="Century Gothic" charset="0"/>
                <a:ea typeface="ＭＳ Ｐゴシック" charset="0"/>
                <a:cs typeface="Century Gothic" charset="0"/>
              </a:rPr>
              <a:t> efforts and results</a:t>
            </a:r>
          </a:p>
          <a:p>
            <a:endParaRPr lang="en-US" sz="2200" dirty="0">
              <a:latin typeface="Century Gothic" charset="0"/>
              <a:ea typeface="ＭＳ Ｐゴシック" charset="0"/>
              <a:cs typeface="Century Gothic" charset="0"/>
            </a:endParaRPr>
          </a:p>
          <a:p>
            <a:pPr lvl="4">
              <a:buFont typeface="Arial" charset="0"/>
              <a:buNone/>
            </a:pPr>
            <a:r>
              <a:rPr lang="en-US" sz="2200" dirty="0">
                <a:latin typeface="Century Gothic" charset="0"/>
                <a:ea typeface="ＭＳ Ｐゴシック" charset="0"/>
              </a:rPr>
              <a:t>					</a:t>
            </a:r>
          </a:p>
          <a:p>
            <a:pPr lvl="4">
              <a:buFont typeface="Arial" charset="0"/>
              <a:buNone/>
            </a:pPr>
            <a:endParaRPr lang="en-US" sz="2200" b="1" u="sng" dirty="0">
              <a:latin typeface="Century Gothic" charset="0"/>
              <a:ea typeface="ＭＳ Ｐゴシック" charset="0"/>
            </a:endParaRPr>
          </a:p>
          <a:p>
            <a:pPr lvl="4">
              <a:buFont typeface="Arial" charset="0"/>
              <a:buNone/>
            </a:pPr>
            <a:endParaRPr lang="en-US" sz="2200" b="1" u="sng" dirty="0">
              <a:latin typeface="Century Gothic" charset="0"/>
              <a:ea typeface="ＭＳ Ｐゴシック" charset="0"/>
            </a:endParaRPr>
          </a:p>
          <a:p>
            <a:pPr lvl="4">
              <a:buFont typeface="Arial" charset="0"/>
              <a:buNone/>
            </a:pPr>
            <a:r>
              <a:rPr lang="en-US" sz="2200" b="1" dirty="0">
                <a:latin typeface="Century Gothic" charset="0"/>
                <a:ea typeface="ＭＳ Ｐゴシック" charset="0"/>
              </a:rPr>
              <a:t>					</a:t>
            </a:r>
            <a:r>
              <a:rPr lang="zh-TW" altLang="en-US" sz="2200" b="1" u="sng" dirty="0" smtClean="0">
                <a:latin typeface="Century Gothic" charset="0"/>
                <a:ea typeface="ＭＳ Ｐゴシック" charset="0"/>
              </a:rPr>
              <a:t>或</a:t>
            </a:r>
            <a:r>
              <a:rPr lang="en-US" sz="2200" b="1" u="sng" dirty="0" smtClean="0">
                <a:latin typeface="Century Gothic" charset="0"/>
                <a:ea typeface="ＭＳ Ｐゴシック" charset="0"/>
              </a:rPr>
              <a:t>OR</a:t>
            </a:r>
            <a:endParaRPr lang="en-US" sz="2200" dirty="0">
              <a:latin typeface="Century Gothic" charset="0"/>
              <a:ea typeface="ＭＳ Ｐゴシック" charset="0"/>
            </a:endParaRPr>
          </a:p>
          <a:p>
            <a:r>
              <a:rPr lang="zh-TW" altLang="en-US" sz="2200" dirty="0" smtClean="0">
                <a:ea typeface="華康儷中黑" pitchFamily="49" charset="-120"/>
              </a:rPr>
              <a:t>建立兩</a:t>
            </a:r>
            <a:r>
              <a:rPr lang="en-US" altLang="zh-TW" sz="2200" dirty="0" smtClean="0">
                <a:ea typeface="華康儷中黑" pitchFamily="49" charset="-120"/>
              </a:rPr>
              <a:t>(2)</a:t>
            </a:r>
            <a:r>
              <a:rPr lang="zh-TW" altLang="en-US" sz="2200" dirty="0" smtClean="0">
                <a:ea typeface="華康儷中黑" pitchFamily="49" charset="-120"/>
              </a:rPr>
              <a:t>個超連鎖店主團隊</a:t>
            </a:r>
            <a:endParaRPr lang="en-US" sz="2200" dirty="0" smtClean="0">
              <a:latin typeface="Century Gothic" charset="0"/>
              <a:ea typeface="ＭＳ Ｐゴシック" charset="0"/>
              <a:cs typeface="Century Gothic" charset="0"/>
            </a:endParaRPr>
          </a:p>
          <a:p>
            <a:r>
              <a:rPr lang="en-US" sz="2200" dirty="0" smtClean="0">
                <a:latin typeface="Century Gothic" charset="0"/>
                <a:ea typeface="ＭＳ Ｐゴシック" charset="0"/>
                <a:cs typeface="Century Gothic" charset="0"/>
              </a:rPr>
              <a:t>By building </a:t>
            </a:r>
            <a:r>
              <a:rPr lang="en-US" sz="2200" dirty="0">
                <a:latin typeface="Century Gothic" charset="0"/>
                <a:ea typeface="ＭＳ Ｐゴシック" charset="0"/>
                <a:cs typeface="Century Gothic" charset="0"/>
              </a:rPr>
              <a:t>two (2) </a:t>
            </a:r>
            <a:r>
              <a:rPr lang="en-US" sz="2200" dirty="0" smtClean="0">
                <a:latin typeface="Century Gothic" charset="0"/>
                <a:ea typeface="ＭＳ Ｐゴシック" charset="0"/>
                <a:cs typeface="Century Gothic" charset="0"/>
              </a:rPr>
              <a:t>teams of </a:t>
            </a:r>
            <a:r>
              <a:rPr lang="en-US" sz="2200" dirty="0" err="1" smtClean="0">
                <a:latin typeface="Century Gothic" charset="0"/>
                <a:ea typeface="ＭＳ Ｐゴシック" charset="0"/>
                <a:cs typeface="Century Gothic" charset="0"/>
              </a:rPr>
              <a:t>UnFranchise</a:t>
            </a:r>
            <a:r>
              <a:rPr lang="en-US" sz="2200" baseline="30000" dirty="0" smtClean="0">
                <a:latin typeface="Century Gothic" charset="0"/>
                <a:ea typeface="ＭＳ Ｐゴシック" charset="0"/>
                <a:cs typeface="Century Gothic" charset="0"/>
              </a:rPr>
              <a:t>™</a:t>
            </a:r>
            <a:r>
              <a:rPr lang="en-US" sz="2200" dirty="0" smtClean="0">
                <a:latin typeface="Century Gothic" charset="0"/>
                <a:ea typeface="ＭＳ Ｐゴシック" charset="0"/>
                <a:cs typeface="Century Gothic" charset="0"/>
              </a:rPr>
              <a:t> </a:t>
            </a:r>
            <a:r>
              <a:rPr lang="en-US" sz="2200" dirty="0">
                <a:latin typeface="Century Gothic" charset="0"/>
                <a:ea typeface="ＭＳ Ｐゴシック" charset="0"/>
                <a:cs typeface="Century Gothic" charset="0"/>
              </a:rPr>
              <a:t>Owners</a:t>
            </a:r>
          </a:p>
          <a:p>
            <a:endParaRPr lang="en-US" dirty="0">
              <a:latin typeface="Century Gothic" charset="0"/>
              <a:ea typeface="ＭＳ Ｐゴシック" charset="0"/>
              <a:cs typeface="Century Gothic" charset="0"/>
            </a:endParaRPr>
          </a:p>
          <a:p>
            <a:endParaRPr lang="en-US" dirty="0">
              <a:latin typeface="Century Gothic" charset="0"/>
              <a:ea typeface="ＭＳ Ｐゴシック" charset="0"/>
              <a:cs typeface="Century Gothic" charset="0"/>
            </a:endParaRPr>
          </a:p>
        </p:txBody>
      </p:sp>
      <p:pic>
        <p:nvPicPr>
          <p:cNvPr id="46084" name="Picture 5" descr="https://encrypted-tbn2.gstatic.com/images?q=tbn:ANd9GcR_SDLkBg-YaY5LyFUXav1ZJT_HItga4Yeb66O28fA0PplHU9cGSA"/>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48038" y="2420938"/>
            <a:ext cx="2286000" cy="151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085" name="Picture 7" descr="https://encrypted-tbn0.gstatic.com/images?q=tbn:ANd9GcQm426tQajp8XU1rJa6kBJ2G2PsTX7s_Q2whevYwUEgmrtkuCCq"/>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276600" y="5157788"/>
            <a:ext cx="2667000" cy="163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101610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p:txBody>
          <a:bodyPr/>
          <a:lstStyle/>
          <a:p>
            <a:pPr eaLnBrk="1" hangingPunct="1">
              <a:defRPr/>
            </a:pPr>
            <a:r>
              <a:rPr lang="zh-TW" altLang="en-US" sz="7200" b="0" dirty="0" smtClean="0">
                <a:latin typeface="華康儷中黑" pitchFamily="49" charset="-120"/>
                <a:ea typeface="華康儷中黑" pitchFamily="49" charset="-120"/>
                <a:cs typeface="PMingLiU" pitchFamily="18" charset="-120"/>
              </a:rPr>
              <a:t>按播放就是了！</a:t>
            </a:r>
            <a:r>
              <a:rPr lang="en-US" altLang="zh-TW" sz="7200" dirty="0" smtClean="0">
                <a:ea typeface="PMingLiU" pitchFamily="18" charset="-120"/>
                <a:cs typeface="PMingLiU" pitchFamily="18" charset="-120"/>
              </a:rPr>
              <a:t/>
            </a:r>
            <a:br>
              <a:rPr lang="en-US" altLang="zh-TW" sz="7200" dirty="0" smtClean="0">
                <a:ea typeface="PMingLiU" pitchFamily="18" charset="-120"/>
                <a:cs typeface="PMingLiU" pitchFamily="18" charset="-120"/>
              </a:rPr>
            </a:br>
            <a:r>
              <a:rPr lang="en-US" altLang="zh-TW" sz="7200" dirty="0" smtClean="0">
                <a:ea typeface="PMingLiU" pitchFamily="18" charset="-120"/>
                <a:cs typeface="PMingLiU" pitchFamily="18" charset="-120"/>
              </a:rPr>
              <a:t>JUST</a:t>
            </a:r>
            <a:r>
              <a:rPr lang="en-US" altLang="zh-TW" sz="7200" dirty="0">
                <a:ea typeface="PMingLiU" pitchFamily="18" charset="-120"/>
                <a:cs typeface="PMingLiU" pitchFamily="18" charset="-120"/>
              </a:rPr>
              <a:t/>
            </a:r>
            <a:br>
              <a:rPr lang="en-US" altLang="zh-TW" sz="7200" dirty="0">
                <a:ea typeface="PMingLiU" pitchFamily="18" charset="-120"/>
                <a:cs typeface="PMingLiU" pitchFamily="18" charset="-120"/>
              </a:rPr>
            </a:br>
            <a:r>
              <a:rPr lang="en-US" altLang="zh-TW" sz="7200" dirty="0">
                <a:ea typeface="PMingLiU" pitchFamily="18" charset="-120"/>
                <a:cs typeface="PMingLiU" pitchFamily="18" charset="-120"/>
              </a:rPr>
              <a:t>PUSH PLAY!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p:txBody>
          <a:bodyPr/>
          <a:lstStyle/>
          <a:p>
            <a:pPr eaLnBrk="1" hangingPunct="1">
              <a:spcAft>
                <a:spcPct val="100000"/>
              </a:spcAft>
              <a:defRPr/>
            </a:pPr>
            <a:r>
              <a:rPr lang="zh-TW" altLang="en-US" sz="2400" b="0" i="1" dirty="0" smtClean="0">
                <a:latin typeface="Century Gothic" pitchFamily="34" charset="0"/>
                <a:ea typeface="華康儷中黑" pitchFamily="49" charset="-120"/>
              </a:rPr>
              <a:t>目標：建立兩個銷售及分銷組織，</a:t>
            </a:r>
            <a:r>
              <a:rPr lang="zh-TW" altLang="en-US" sz="2400" b="0" i="1" u="sng" dirty="0" smtClean="0">
                <a:latin typeface="Century Gothic" pitchFamily="34" charset="0"/>
                <a:ea typeface="華康儷中黑" pitchFamily="49" charset="-120"/>
              </a:rPr>
              <a:t>每個</a:t>
            </a:r>
            <a:r>
              <a:rPr lang="zh-TW" altLang="en-US" sz="2400" b="0" i="1" dirty="0" smtClean="0">
                <a:latin typeface="Century Gothic" pitchFamily="34" charset="0"/>
                <a:ea typeface="華康儷中黑" pitchFamily="49" charset="-120"/>
              </a:rPr>
              <a:t>每週產生</a:t>
            </a:r>
            <a:r>
              <a:rPr lang="en-US" altLang="zh-TW" sz="2400" b="0" i="1" dirty="0" smtClean="0">
                <a:latin typeface="Century Gothic" pitchFamily="34" charset="0"/>
                <a:ea typeface="華康儷中黑" pitchFamily="49" charset="-120"/>
              </a:rPr>
              <a:t>5,000 BV</a:t>
            </a:r>
            <a:r>
              <a:rPr lang="zh-TW" altLang="en-US" sz="2400" b="0" i="1" dirty="0" smtClean="0">
                <a:latin typeface="Century Gothic" pitchFamily="34" charset="0"/>
                <a:ea typeface="華康儷中黑" pitchFamily="49" charset="-120"/>
              </a:rPr>
              <a:t>以上！</a:t>
            </a:r>
            <a:endParaRPr lang="en-US" altLang="zh-TW" sz="2400" b="0" i="1" dirty="0" smtClean="0">
              <a:latin typeface="Century Gothic" pitchFamily="34" charset="0"/>
              <a:ea typeface="華康儷中黑" pitchFamily="49" charset="-120"/>
            </a:endParaRPr>
          </a:p>
          <a:p>
            <a:pPr eaLnBrk="1" hangingPunct="1">
              <a:spcAft>
                <a:spcPct val="100000"/>
              </a:spcAft>
              <a:defRPr/>
            </a:pPr>
            <a:r>
              <a:rPr lang="zh-TW" altLang="en-US" sz="2400" b="0" i="1" dirty="0" smtClean="0">
                <a:latin typeface="Century Gothic" pitchFamily="34" charset="0"/>
                <a:ea typeface="華康儷中黑" pitchFamily="49" charset="-120"/>
              </a:rPr>
              <a:t>相等於：右邊組織</a:t>
            </a:r>
            <a:r>
              <a:rPr lang="en-US" altLang="zh-TW" sz="2400" b="0" i="1" dirty="0" smtClean="0">
                <a:latin typeface="Century Gothic" pitchFamily="34" charset="0"/>
                <a:ea typeface="華康儷中黑" pitchFamily="49" charset="-120"/>
              </a:rPr>
              <a:t>50</a:t>
            </a:r>
            <a:r>
              <a:rPr lang="zh-TW" altLang="en-US" sz="2400" b="0" i="1" dirty="0" smtClean="0">
                <a:latin typeface="Century Gothic" pitchFamily="34" charset="0"/>
                <a:ea typeface="華康儷中黑" pitchFamily="49" charset="-120"/>
              </a:rPr>
              <a:t>個經銷每人產生每 月</a:t>
            </a:r>
            <a:r>
              <a:rPr lang="en-US" altLang="zh-TW" sz="2400" b="0" i="1" dirty="0" smtClean="0">
                <a:latin typeface="Century Gothic" pitchFamily="34" charset="0"/>
                <a:ea typeface="華康儷中黑" pitchFamily="49" charset="-120"/>
              </a:rPr>
              <a:t> ≥ 400 BV (</a:t>
            </a:r>
            <a:r>
              <a:rPr lang="zh-TW" altLang="en-US" sz="2400" b="0" i="1" dirty="0" smtClean="0">
                <a:latin typeface="Century Gothic" pitchFamily="34" charset="0"/>
                <a:ea typeface="華康儷中黑" pitchFamily="49" charset="-120"/>
              </a:rPr>
              <a:t>每月</a:t>
            </a:r>
            <a:r>
              <a:rPr lang="en-US" altLang="zh-TW" sz="2400" b="0" i="1" dirty="0" smtClean="0">
                <a:latin typeface="Century Gothic" pitchFamily="34" charset="0"/>
                <a:ea typeface="華康儷中黑" pitchFamily="49" charset="-120"/>
              </a:rPr>
              <a:t>20,000 BV)</a:t>
            </a:r>
            <a:r>
              <a:rPr lang="zh-TW" altLang="en-US" sz="2400" b="0" i="1" dirty="0" smtClean="0">
                <a:latin typeface="Century Gothic" pitchFamily="34" charset="0"/>
                <a:ea typeface="華康儷中黑" pitchFamily="49" charset="-120"/>
              </a:rPr>
              <a:t>及右邊組織</a:t>
            </a:r>
            <a:r>
              <a:rPr lang="en-US" altLang="zh-TW" sz="2400" b="0" i="1" dirty="0" smtClean="0">
                <a:latin typeface="Century Gothic" pitchFamily="34" charset="0"/>
                <a:ea typeface="華康儷中黑" pitchFamily="49" charset="-120"/>
              </a:rPr>
              <a:t>50</a:t>
            </a:r>
            <a:r>
              <a:rPr lang="zh-TW" altLang="en-US" sz="2400" b="0" i="1" dirty="0" smtClean="0">
                <a:latin typeface="Century Gothic" pitchFamily="34" charset="0"/>
                <a:ea typeface="華康儷中黑" pitchFamily="49" charset="-120"/>
              </a:rPr>
              <a:t>個經銷商每人產生每月 </a:t>
            </a:r>
            <a:r>
              <a:rPr lang="en-US" altLang="zh-TW" sz="2400" b="0" i="1" dirty="0" smtClean="0">
                <a:latin typeface="Century Gothic" pitchFamily="34" charset="0"/>
                <a:ea typeface="華康儷中黑" pitchFamily="49" charset="-120"/>
              </a:rPr>
              <a:t>≥ 400 BV (</a:t>
            </a:r>
            <a:r>
              <a:rPr lang="zh-TW" altLang="en-US" sz="2400" b="0" i="1" dirty="0" smtClean="0">
                <a:latin typeface="Century Gothic" pitchFamily="34" charset="0"/>
                <a:ea typeface="華康儷中黑" pitchFamily="49" charset="-120"/>
              </a:rPr>
              <a:t>每月</a:t>
            </a:r>
            <a:r>
              <a:rPr lang="en-US" altLang="zh-TW" sz="2400" b="0" i="1" dirty="0" smtClean="0">
                <a:latin typeface="Century Gothic" pitchFamily="34" charset="0"/>
                <a:ea typeface="華康儷中黑" pitchFamily="49" charset="-120"/>
              </a:rPr>
              <a:t>20,000 BV)</a:t>
            </a:r>
          </a:p>
          <a:p>
            <a:pPr eaLnBrk="1" hangingPunct="1">
              <a:spcAft>
                <a:spcPct val="100000"/>
              </a:spcAft>
              <a:defRPr/>
            </a:pPr>
            <a:r>
              <a:rPr lang="en-US" altLang="zh-TW" sz="2000" i="1" dirty="0" smtClean="0">
                <a:ea typeface="PMingLiU" pitchFamily="18" charset="-120"/>
              </a:rPr>
              <a:t>Objective: Build two sales and distribution organizations </a:t>
            </a:r>
            <a:r>
              <a:rPr lang="en-US" altLang="zh-TW" sz="2000" i="1" u="sng" dirty="0" smtClean="0">
                <a:ea typeface="PMingLiU" pitchFamily="18" charset="-120"/>
              </a:rPr>
              <a:t>each</a:t>
            </a:r>
            <a:r>
              <a:rPr lang="en-US" altLang="zh-TW" sz="2000" i="1" dirty="0" smtClean="0">
                <a:ea typeface="PMingLiU" pitchFamily="18" charset="-120"/>
              </a:rPr>
              <a:t> generating in excess of 5,000 BV every week!</a:t>
            </a:r>
          </a:p>
          <a:p>
            <a:pPr eaLnBrk="1" hangingPunct="1">
              <a:spcAft>
                <a:spcPct val="100000"/>
              </a:spcAft>
              <a:defRPr/>
            </a:pPr>
            <a:r>
              <a:rPr lang="en-US" altLang="zh-TW" sz="2000" i="1" dirty="0" smtClean="0">
                <a:ea typeface="PMingLiU" pitchFamily="18" charset="-120"/>
              </a:rPr>
              <a:t>Equivalent to: 50 Distributors in Right Organization generating ≥ 400 BV/Month each (20,000 BV/Month) and 50 Distributors in Right Organization generating ≥ 400 BV/Month each (20,000 BV/Month)</a:t>
            </a:r>
          </a:p>
        </p:txBody>
      </p:sp>
      <p:sp>
        <p:nvSpPr>
          <p:cNvPr id="5" name="Rectangle 2"/>
          <p:cNvSpPr>
            <a:spLocks noGrp="1" noChangeArrowheads="1"/>
          </p:cNvSpPr>
          <p:nvPr>
            <p:ph type="title"/>
          </p:nvPr>
        </p:nvSpPr>
        <p:spPr>
          <a:xfrm>
            <a:off x="0" y="258763"/>
            <a:ext cx="9140825" cy="731837"/>
          </a:xfrm>
        </p:spPr>
        <p:txBody>
          <a:bodyPr/>
          <a:lstStyle/>
          <a:p>
            <a:pPr eaLnBrk="1" hangingPunct="1">
              <a:defRPr/>
            </a:pPr>
            <a:r>
              <a:rPr lang="zh-TW" altLang="en-US" b="0" dirty="0" smtClean="0">
                <a:ea typeface="華康儷中黑"/>
                <a:cs typeface="PMingLiU" pitchFamily="18" charset="-120"/>
              </a:rPr>
              <a:t>強效物色</a:t>
            </a:r>
            <a:r>
              <a:rPr lang="en-US" altLang="zh-TW" dirty="0" smtClean="0">
                <a:ea typeface="PMingLiU" pitchFamily="18" charset="-120"/>
                <a:cs typeface="PMingLiU" pitchFamily="18" charset="-120"/>
              </a:rPr>
              <a:t/>
            </a:r>
            <a:br>
              <a:rPr lang="en-US" altLang="zh-TW" dirty="0" smtClean="0">
                <a:ea typeface="PMingLiU" pitchFamily="18" charset="-120"/>
                <a:cs typeface="PMingLiU" pitchFamily="18" charset="-120"/>
              </a:rPr>
            </a:br>
            <a:r>
              <a:rPr lang="en-US" altLang="zh-TW" dirty="0" smtClean="0">
                <a:ea typeface="PMingLiU" pitchFamily="18" charset="-120"/>
                <a:cs typeface="PMingLiU" pitchFamily="18" charset="-120"/>
              </a:rPr>
              <a:t>Power Prospecting</a:t>
            </a:r>
            <a:endParaRPr lang="en-US" altLang="zh-TW" b="0" dirty="0">
              <a:ea typeface="華康儷中黑"/>
              <a:cs typeface="PMingLiU" pitchFamily="18" charset="-12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457200" y="1296538"/>
            <a:ext cx="8229600" cy="5409062"/>
          </a:xfrm>
        </p:spPr>
        <p:txBody>
          <a:bodyPr/>
          <a:lstStyle/>
          <a:p>
            <a:pPr marL="0" indent="0" eaLnBrk="1" hangingPunct="1">
              <a:lnSpc>
                <a:spcPts val="1800"/>
              </a:lnSpc>
              <a:spcAft>
                <a:spcPct val="70000"/>
              </a:spcAft>
              <a:buFontTx/>
              <a:buNone/>
            </a:pPr>
            <a:r>
              <a:rPr lang="zh-TW" altLang="en-US" sz="2400" b="0" i="1" dirty="0" smtClean="0">
                <a:latin typeface="華康儷中黑" pitchFamily="49" charset="-120"/>
                <a:ea typeface="華康儷中黑" pitchFamily="49" charset="-120"/>
              </a:rPr>
              <a:t>思想上的方法</a:t>
            </a:r>
            <a:r>
              <a:rPr lang="en-US" altLang="zh-TW" sz="2400" b="0" i="1" dirty="0" smtClean="0">
                <a:latin typeface="華康儷中黑" pitchFamily="49" charset="-120"/>
                <a:ea typeface="華康儷中黑" pitchFamily="49" charset="-120"/>
              </a:rPr>
              <a:t>/</a:t>
            </a:r>
            <a:r>
              <a:rPr lang="zh-TW" altLang="en-US" sz="2400" b="0" i="1" dirty="0" smtClean="0">
                <a:latin typeface="華康儷中黑" pitchFamily="49" charset="-120"/>
                <a:ea typeface="華康儷中黑" pitchFamily="49" charset="-120"/>
              </a:rPr>
              <a:t>條件</a:t>
            </a:r>
            <a:endParaRPr lang="en-US" altLang="zh-TW" sz="2400" b="0" i="1" dirty="0" smtClean="0">
              <a:latin typeface="華康儷中黑" pitchFamily="49" charset="-120"/>
              <a:ea typeface="華康儷中黑" pitchFamily="49" charset="-120"/>
            </a:endParaRPr>
          </a:p>
          <a:p>
            <a:pPr lvl="1" eaLnBrk="1" hangingPunct="1">
              <a:lnSpc>
                <a:spcPts val="1800"/>
              </a:lnSpc>
              <a:spcAft>
                <a:spcPct val="70000"/>
              </a:spcAft>
            </a:pPr>
            <a:r>
              <a:rPr lang="zh-TW" altLang="en-US" b="0" dirty="0" smtClean="0">
                <a:latin typeface="華康儷中黑" pitchFamily="49" charset="-120"/>
                <a:ea typeface="華康儷中黑" pitchFamily="49" charset="-120"/>
              </a:rPr>
              <a:t>重質不重量</a:t>
            </a:r>
            <a:endParaRPr lang="en-US" altLang="zh-TW" b="0" dirty="0" smtClean="0">
              <a:latin typeface="華康儷中黑" pitchFamily="49" charset="-120"/>
              <a:ea typeface="華康儷中黑" pitchFamily="49" charset="-120"/>
            </a:endParaRPr>
          </a:p>
          <a:p>
            <a:pPr lvl="1" eaLnBrk="1" hangingPunct="1">
              <a:lnSpc>
                <a:spcPts val="1800"/>
              </a:lnSpc>
              <a:spcAft>
                <a:spcPct val="70000"/>
              </a:spcAft>
            </a:pPr>
            <a:r>
              <a:rPr lang="zh-TW" altLang="en-US" b="0" dirty="0" smtClean="0">
                <a:latin typeface="華康儷中黑" pitchFamily="49" charset="-120"/>
                <a:ea typeface="華康儷中黑" pitchFamily="49" charset="-120"/>
              </a:rPr>
              <a:t>要先得到足夠的數量，才可獲得質量</a:t>
            </a:r>
            <a:endParaRPr lang="en-US" altLang="zh-TW" b="0" dirty="0" smtClean="0">
              <a:latin typeface="華康儷中黑" pitchFamily="49" charset="-120"/>
              <a:ea typeface="華康儷中黑" pitchFamily="49" charset="-120"/>
            </a:endParaRPr>
          </a:p>
          <a:p>
            <a:pPr lvl="1" eaLnBrk="1" hangingPunct="1">
              <a:lnSpc>
                <a:spcPts val="1800"/>
              </a:lnSpc>
              <a:spcAft>
                <a:spcPct val="70000"/>
              </a:spcAft>
            </a:pPr>
            <a:r>
              <a:rPr lang="zh-TW" altLang="en-US" b="0" dirty="0" smtClean="0">
                <a:latin typeface="華康儷中黑" pitchFamily="49" charset="-120"/>
                <a:ea typeface="華康儷中黑" pitchFamily="49" charset="-120"/>
              </a:rPr>
              <a:t>你需從大量的</a:t>
            </a:r>
            <a:r>
              <a:rPr lang="zh-TW" altLang="en-US" b="0" u="sng" dirty="0" smtClean="0">
                <a:latin typeface="華康儷中黑" pitchFamily="49" charset="-120"/>
                <a:ea typeface="華康儷中黑" pitchFamily="49" charset="-120"/>
              </a:rPr>
              <a:t>物色</a:t>
            </a:r>
            <a:r>
              <a:rPr lang="zh-TW" altLang="en-US" b="0" dirty="0" smtClean="0">
                <a:latin typeface="華康儷中黑" pitchFamily="49" charset="-120"/>
                <a:ea typeface="華康儷中黑" pitchFamily="49" charset="-120"/>
              </a:rPr>
              <a:t>數量中才得到質量</a:t>
            </a:r>
            <a:endParaRPr lang="en-US" altLang="zh-TW" b="0" dirty="0" smtClean="0">
              <a:latin typeface="華康儷中黑" pitchFamily="49" charset="-120"/>
              <a:ea typeface="華康儷中黑" pitchFamily="49" charset="-120"/>
            </a:endParaRPr>
          </a:p>
          <a:p>
            <a:pPr lvl="1" eaLnBrk="1" hangingPunct="1">
              <a:lnSpc>
                <a:spcPts val="1800"/>
              </a:lnSpc>
              <a:spcAft>
                <a:spcPct val="70000"/>
              </a:spcAft>
            </a:pPr>
            <a:r>
              <a:rPr lang="zh-TW" altLang="en-US" b="0" dirty="0" smtClean="0">
                <a:latin typeface="華康儷中黑" pitchFamily="49" charset="-120"/>
                <a:ea typeface="華康儷中黑" pitchFamily="49" charset="-120"/>
              </a:rPr>
              <a:t>你在尋找一些正在找尋機會的人</a:t>
            </a:r>
            <a:endParaRPr lang="en-US" altLang="zh-TW" b="0" i="1" dirty="0" smtClean="0">
              <a:latin typeface="華康儷中黑" pitchFamily="49" charset="-120"/>
              <a:ea typeface="華康儷中黑" pitchFamily="49" charset="-120"/>
            </a:endParaRPr>
          </a:p>
          <a:p>
            <a:pPr marL="0" indent="0" eaLnBrk="1" hangingPunct="1">
              <a:lnSpc>
                <a:spcPts val="1800"/>
              </a:lnSpc>
              <a:spcAft>
                <a:spcPct val="70000"/>
              </a:spcAft>
              <a:buFontTx/>
              <a:buNone/>
            </a:pPr>
            <a:r>
              <a:rPr lang="en-US" altLang="zh-TW" sz="2200" i="1" dirty="0" smtClean="0">
                <a:ea typeface="PMingLiU" pitchFamily="18" charset="-120"/>
              </a:rPr>
              <a:t>Mental Approach / Conditioning</a:t>
            </a:r>
          </a:p>
          <a:p>
            <a:pPr lvl="1" eaLnBrk="1" hangingPunct="1">
              <a:lnSpc>
                <a:spcPts val="1800"/>
              </a:lnSpc>
              <a:spcAft>
                <a:spcPct val="70000"/>
              </a:spcAft>
            </a:pPr>
            <a:r>
              <a:rPr lang="en-US" altLang="zh-TW" sz="2200" dirty="0" smtClean="0">
                <a:ea typeface="PMingLiU" pitchFamily="18" charset="-120"/>
              </a:rPr>
              <a:t>Quality NOT Quantity</a:t>
            </a:r>
          </a:p>
          <a:p>
            <a:pPr lvl="1" eaLnBrk="1" hangingPunct="1">
              <a:lnSpc>
                <a:spcPts val="1800"/>
              </a:lnSpc>
              <a:spcAft>
                <a:spcPct val="70000"/>
              </a:spcAft>
            </a:pPr>
            <a:r>
              <a:rPr lang="en-US" altLang="zh-TW" sz="2200" dirty="0" smtClean="0">
                <a:ea typeface="PMingLiU" pitchFamily="18" charset="-120"/>
              </a:rPr>
              <a:t>It takes Quantity TO GET Quality</a:t>
            </a:r>
          </a:p>
          <a:p>
            <a:pPr lvl="1" eaLnBrk="1" hangingPunct="1">
              <a:lnSpc>
                <a:spcPts val="1800"/>
              </a:lnSpc>
              <a:spcAft>
                <a:spcPct val="70000"/>
              </a:spcAft>
            </a:pPr>
            <a:r>
              <a:rPr lang="en-US" altLang="zh-TW" sz="2200" dirty="0" smtClean="0">
                <a:ea typeface="PMingLiU" pitchFamily="18" charset="-120"/>
              </a:rPr>
              <a:t>You GET Quality by </a:t>
            </a:r>
            <a:r>
              <a:rPr lang="en-US" altLang="zh-TW" sz="2200" u="sng" dirty="0" smtClean="0">
                <a:ea typeface="PMingLiU" pitchFamily="18" charset="-120"/>
              </a:rPr>
              <a:t>PROSPECTING</a:t>
            </a:r>
            <a:r>
              <a:rPr lang="en-US" altLang="zh-TW" sz="2200" dirty="0" smtClean="0">
                <a:ea typeface="PMingLiU" pitchFamily="18" charset="-120"/>
              </a:rPr>
              <a:t> Quantity</a:t>
            </a:r>
          </a:p>
          <a:p>
            <a:pPr lvl="1" eaLnBrk="1" hangingPunct="1">
              <a:lnSpc>
                <a:spcPts val="1800"/>
              </a:lnSpc>
              <a:spcAft>
                <a:spcPct val="70000"/>
              </a:spcAft>
            </a:pPr>
            <a:r>
              <a:rPr lang="en-US" altLang="zh-TW" sz="2200" dirty="0" smtClean="0">
                <a:ea typeface="PMingLiU" pitchFamily="18" charset="-120"/>
              </a:rPr>
              <a:t>You are looking for individuals who are LOOKING…</a:t>
            </a:r>
          </a:p>
        </p:txBody>
      </p:sp>
      <p:sp>
        <p:nvSpPr>
          <p:cNvPr id="5" name="Rectangle 2"/>
          <p:cNvSpPr>
            <a:spLocks noGrp="1" noChangeArrowheads="1"/>
          </p:cNvSpPr>
          <p:nvPr>
            <p:ph type="title"/>
          </p:nvPr>
        </p:nvSpPr>
        <p:spPr>
          <a:xfrm>
            <a:off x="0" y="258763"/>
            <a:ext cx="9140825" cy="731837"/>
          </a:xfrm>
        </p:spPr>
        <p:txBody>
          <a:bodyPr/>
          <a:lstStyle/>
          <a:p>
            <a:pPr eaLnBrk="1" hangingPunct="1">
              <a:defRPr/>
            </a:pPr>
            <a:r>
              <a:rPr lang="zh-TW" altLang="en-US" b="0" dirty="0" smtClean="0">
                <a:ea typeface="華康儷中黑"/>
                <a:cs typeface="PMingLiU" pitchFamily="18" charset="-120"/>
              </a:rPr>
              <a:t>強效物色</a:t>
            </a:r>
            <a:r>
              <a:rPr lang="en-US" altLang="zh-TW" dirty="0" smtClean="0">
                <a:ea typeface="PMingLiU" pitchFamily="18" charset="-120"/>
                <a:cs typeface="PMingLiU" pitchFamily="18" charset="-120"/>
              </a:rPr>
              <a:t/>
            </a:r>
            <a:br>
              <a:rPr lang="en-US" altLang="zh-TW" dirty="0" smtClean="0">
                <a:ea typeface="PMingLiU" pitchFamily="18" charset="-120"/>
                <a:cs typeface="PMingLiU" pitchFamily="18" charset="-120"/>
              </a:rPr>
            </a:br>
            <a:r>
              <a:rPr lang="en-US" altLang="zh-TW" dirty="0" smtClean="0">
                <a:ea typeface="PMingLiU" pitchFamily="18" charset="-120"/>
                <a:cs typeface="PMingLiU" pitchFamily="18" charset="-120"/>
              </a:rPr>
              <a:t>Power Prospecting</a:t>
            </a:r>
            <a:endParaRPr lang="en-US" altLang="zh-TW" b="0" dirty="0">
              <a:ea typeface="華康儷中黑"/>
              <a:cs typeface="PMingLiU" pitchFamily="18" charset="-12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noChangeArrowheads="1"/>
          </p:cNvSpPr>
          <p:nvPr>
            <p:ph type="body" idx="1"/>
          </p:nvPr>
        </p:nvSpPr>
        <p:spPr>
          <a:xfrm>
            <a:off x="272955" y="1219200"/>
            <a:ext cx="8871045" cy="5486400"/>
          </a:xfrm>
        </p:spPr>
        <p:txBody>
          <a:bodyPr/>
          <a:lstStyle/>
          <a:p>
            <a:pPr marL="0" indent="0" eaLnBrk="1" hangingPunct="1">
              <a:lnSpc>
                <a:spcPts val="1800"/>
              </a:lnSpc>
              <a:spcAft>
                <a:spcPct val="70000"/>
              </a:spcAft>
              <a:buNone/>
            </a:pPr>
            <a:r>
              <a:rPr lang="zh-TW" altLang="en-US" sz="2200" b="0" i="1" dirty="0" smtClean="0">
                <a:latin typeface="Century Gothic" pitchFamily="34" charset="0"/>
                <a:ea typeface="華康儷中黑" pitchFamily="49" charset="-120"/>
              </a:rPr>
              <a:t>思想上的方法</a:t>
            </a:r>
            <a:r>
              <a:rPr lang="en-US" altLang="zh-TW" sz="2200" b="0" i="1" dirty="0" smtClean="0">
                <a:latin typeface="Century Gothic" pitchFamily="34" charset="0"/>
                <a:ea typeface="華康儷中黑" pitchFamily="49" charset="-120"/>
              </a:rPr>
              <a:t>/ </a:t>
            </a:r>
            <a:r>
              <a:rPr lang="zh-TW" altLang="en-US" sz="2200" b="0" i="1" dirty="0" smtClean="0">
                <a:latin typeface="Century Gothic" pitchFamily="34" charset="0"/>
                <a:ea typeface="華康儷中黑" pitchFamily="49" charset="-120"/>
              </a:rPr>
              <a:t>條件 </a:t>
            </a:r>
            <a:r>
              <a:rPr lang="en-US" altLang="zh-TW" sz="2200" b="0" i="1" dirty="0" smtClean="0">
                <a:latin typeface="Century Gothic" pitchFamily="34" charset="0"/>
                <a:ea typeface="華康儷中黑" pitchFamily="49" charset="-120"/>
              </a:rPr>
              <a:t>(</a:t>
            </a:r>
            <a:r>
              <a:rPr lang="zh-TW" altLang="en-US" sz="2200" b="0" i="1" dirty="0" smtClean="0">
                <a:latin typeface="Century Gothic" pitchFamily="34" charset="0"/>
                <a:ea typeface="華康儷中黑" pitchFamily="49" charset="-120"/>
              </a:rPr>
              <a:t>續</a:t>
            </a:r>
            <a:r>
              <a:rPr lang="en-US" altLang="zh-TW" sz="2200" b="0" i="1" dirty="0" smtClean="0">
                <a:latin typeface="Century Gothic" pitchFamily="34" charset="0"/>
                <a:ea typeface="華康儷中黑" pitchFamily="49" charset="-120"/>
              </a:rPr>
              <a:t>)</a:t>
            </a:r>
          </a:p>
          <a:p>
            <a:pPr lvl="1" eaLnBrk="1" hangingPunct="1">
              <a:lnSpc>
                <a:spcPts val="1800"/>
              </a:lnSpc>
              <a:spcAft>
                <a:spcPct val="70000"/>
              </a:spcAft>
            </a:pPr>
            <a:r>
              <a:rPr lang="zh-TW" altLang="en-US" sz="2200" b="0" dirty="0" smtClean="0">
                <a:latin typeface="Century Gothic" pitchFamily="34" charset="0"/>
                <a:ea typeface="華康儷中黑" pitchFamily="49" charset="-120"/>
              </a:rPr>
              <a:t>不要從自己角度評估</a:t>
            </a:r>
            <a:r>
              <a:rPr lang="en-US" altLang="zh-TW" sz="2200" b="0" dirty="0" smtClean="0">
                <a:latin typeface="Century Gothic" pitchFamily="34" charset="0"/>
                <a:ea typeface="華康儷中黑" pitchFamily="49" charset="-120"/>
              </a:rPr>
              <a:t>…</a:t>
            </a:r>
            <a:r>
              <a:rPr lang="zh-TW" altLang="en-US" sz="2200" b="0" dirty="0" smtClean="0">
                <a:latin typeface="Century Gothic" pitchFamily="34" charset="0"/>
                <a:ea typeface="華康儷中黑" pitchFamily="49" charset="-120"/>
              </a:rPr>
              <a:t> 直接跳到招募</a:t>
            </a:r>
            <a:r>
              <a:rPr lang="en-US" altLang="zh-TW" sz="2200" b="0" dirty="0" smtClean="0">
                <a:latin typeface="Century Gothic" pitchFamily="34" charset="0"/>
                <a:ea typeface="華康儷中黑" pitchFamily="49" charset="-120"/>
              </a:rPr>
              <a:t>…</a:t>
            </a:r>
            <a:r>
              <a:rPr lang="zh-TW" altLang="en-US" sz="2200" b="0" dirty="0" smtClean="0">
                <a:latin typeface="Century Gothic" pitchFamily="34" charset="0"/>
                <a:ea typeface="華康儷中黑" pitchFamily="49" charset="-120"/>
              </a:rPr>
              <a:t> </a:t>
            </a:r>
            <a:endParaRPr lang="en-US" altLang="zh-TW" sz="2200" b="0" dirty="0" smtClean="0">
              <a:latin typeface="Century Gothic" pitchFamily="34" charset="0"/>
              <a:ea typeface="華康儷中黑" pitchFamily="49" charset="-120"/>
            </a:endParaRPr>
          </a:p>
          <a:p>
            <a:pPr lvl="1" eaLnBrk="1" hangingPunct="1">
              <a:lnSpc>
                <a:spcPts val="1800"/>
              </a:lnSpc>
              <a:spcAft>
                <a:spcPct val="70000"/>
              </a:spcAft>
            </a:pPr>
            <a:r>
              <a:rPr lang="zh-TW" altLang="en-US" sz="2200" b="0" dirty="0" smtClean="0">
                <a:latin typeface="Century Gothic" pitchFamily="34" charset="0"/>
                <a:ea typeface="華康儷中黑" pitchFamily="49" charset="-120"/>
              </a:rPr>
              <a:t>你不可以對對的人說錯的話</a:t>
            </a:r>
            <a:endParaRPr lang="en-US" altLang="zh-TW" sz="2200" b="0" dirty="0" smtClean="0">
              <a:latin typeface="Century Gothic" pitchFamily="34" charset="0"/>
              <a:ea typeface="華康儷中黑" pitchFamily="49" charset="-120"/>
            </a:endParaRPr>
          </a:p>
          <a:p>
            <a:pPr lvl="1" eaLnBrk="1" hangingPunct="1">
              <a:lnSpc>
                <a:spcPts val="1800"/>
              </a:lnSpc>
              <a:spcAft>
                <a:spcPct val="70000"/>
              </a:spcAft>
            </a:pPr>
            <a:r>
              <a:rPr lang="zh-TW" altLang="en-US" sz="2200" b="0" dirty="0" smtClean="0">
                <a:latin typeface="Century Gothic" pitchFamily="34" charset="0"/>
                <a:ea typeface="華康儷中黑" pitchFamily="49" charset="-120"/>
              </a:rPr>
              <a:t>我們想要一些想做的人，做他們需要做的事，和取得他們想要的東西</a:t>
            </a:r>
            <a:r>
              <a:rPr lang="en-US" altLang="zh-TW" sz="2200" b="0" dirty="0" smtClean="0">
                <a:latin typeface="Century Gothic" pitchFamily="34" charset="0"/>
                <a:ea typeface="華康儷中黑" pitchFamily="49" charset="-120"/>
              </a:rPr>
              <a:t>!! </a:t>
            </a:r>
          </a:p>
          <a:p>
            <a:pPr lvl="1" eaLnBrk="1" hangingPunct="1">
              <a:lnSpc>
                <a:spcPts val="1800"/>
              </a:lnSpc>
              <a:spcAft>
                <a:spcPct val="70000"/>
              </a:spcAft>
            </a:pPr>
            <a:r>
              <a:rPr lang="en-US" altLang="zh-TW" sz="2200" b="0" dirty="0" smtClean="0">
                <a:latin typeface="Century Gothic" pitchFamily="34" charset="0"/>
                <a:ea typeface="華康儷中黑" pitchFamily="49" charset="-120"/>
              </a:rPr>
              <a:t>24-36 </a:t>
            </a:r>
            <a:r>
              <a:rPr lang="zh-TW" altLang="en-US" sz="2200" b="0" dirty="0" smtClean="0">
                <a:latin typeface="Century Gothic" pitchFamily="34" charset="0"/>
                <a:ea typeface="華康儷中黑" pitchFamily="49" charset="-120"/>
              </a:rPr>
              <a:t>個月的事業計劃 </a:t>
            </a:r>
            <a:r>
              <a:rPr lang="en-US" altLang="zh-TW" sz="2200" b="0" dirty="0" smtClean="0">
                <a:latin typeface="Century Gothic" pitchFamily="34" charset="0"/>
                <a:ea typeface="華康儷中黑" pitchFamily="49" charset="-120"/>
              </a:rPr>
              <a:t>(</a:t>
            </a:r>
            <a:r>
              <a:rPr lang="zh-TW" altLang="en-US" sz="2200" b="0" dirty="0" smtClean="0">
                <a:latin typeface="Century Gothic" pitchFamily="34" charset="0"/>
                <a:ea typeface="華康儷中黑" pitchFamily="49" charset="-120"/>
              </a:rPr>
              <a:t>不是</a:t>
            </a:r>
            <a:r>
              <a:rPr lang="en-US" altLang="zh-TW" sz="2200" b="0" dirty="0" smtClean="0">
                <a:latin typeface="Century Gothic" pitchFamily="34" charset="0"/>
                <a:ea typeface="華康儷中黑" pitchFamily="49" charset="-120"/>
              </a:rPr>
              <a:t> 24-36</a:t>
            </a:r>
            <a:r>
              <a:rPr lang="zh-TW" altLang="en-US" sz="2200" b="0" dirty="0" smtClean="0">
                <a:latin typeface="Century Gothic" pitchFamily="34" charset="0"/>
                <a:ea typeface="華康儷中黑" pitchFamily="49" charset="-120"/>
              </a:rPr>
              <a:t>天</a:t>
            </a:r>
            <a:r>
              <a:rPr lang="en-US" altLang="zh-TW" sz="2200" b="0" dirty="0" smtClean="0">
                <a:latin typeface="Century Gothic" pitchFamily="34" charset="0"/>
                <a:ea typeface="華康儷中黑" pitchFamily="49" charset="-120"/>
              </a:rPr>
              <a:t>)</a:t>
            </a:r>
            <a:endParaRPr lang="en-US" altLang="zh-TW" sz="2200" b="0" i="1" dirty="0" smtClean="0">
              <a:latin typeface="Century Gothic" pitchFamily="34" charset="0"/>
              <a:ea typeface="華康儷中黑" pitchFamily="49" charset="-120"/>
            </a:endParaRPr>
          </a:p>
          <a:p>
            <a:pPr marL="0" indent="0" eaLnBrk="1" hangingPunct="1">
              <a:lnSpc>
                <a:spcPts val="1800"/>
              </a:lnSpc>
              <a:spcAft>
                <a:spcPct val="70000"/>
              </a:spcAft>
              <a:buFontTx/>
              <a:buNone/>
            </a:pPr>
            <a:r>
              <a:rPr lang="en-US" altLang="zh-TW" sz="1800" i="1" dirty="0" smtClean="0">
                <a:ea typeface="PMingLiU" pitchFamily="18" charset="-120"/>
              </a:rPr>
              <a:t>Mental Approach / Conditioning (cont’d)</a:t>
            </a:r>
          </a:p>
          <a:p>
            <a:pPr lvl="1" eaLnBrk="1" hangingPunct="1">
              <a:lnSpc>
                <a:spcPts val="1800"/>
              </a:lnSpc>
              <a:spcAft>
                <a:spcPct val="70000"/>
              </a:spcAft>
            </a:pPr>
            <a:r>
              <a:rPr lang="en-US" altLang="zh-TW" sz="1800" dirty="0" smtClean="0">
                <a:ea typeface="PMingLiU" pitchFamily="18" charset="-120"/>
              </a:rPr>
              <a:t>DO NOT Pre-Qualify… Leads to RECRUITING…</a:t>
            </a:r>
          </a:p>
          <a:p>
            <a:pPr lvl="1" eaLnBrk="1" hangingPunct="1">
              <a:lnSpc>
                <a:spcPts val="1800"/>
              </a:lnSpc>
              <a:spcAft>
                <a:spcPct val="70000"/>
              </a:spcAft>
            </a:pPr>
            <a:r>
              <a:rPr lang="en-US" altLang="zh-TW" sz="1800" dirty="0" smtClean="0">
                <a:ea typeface="PMingLiU" pitchFamily="18" charset="-120"/>
              </a:rPr>
              <a:t>You CAN NOT say WRONG thing to the RIGHT individual…</a:t>
            </a:r>
          </a:p>
          <a:p>
            <a:pPr lvl="1" eaLnBrk="1" hangingPunct="1">
              <a:lnSpc>
                <a:spcPts val="1800"/>
              </a:lnSpc>
              <a:spcAft>
                <a:spcPct val="70000"/>
              </a:spcAft>
            </a:pPr>
            <a:r>
              <a:rPr lang="en-US" altLang="zh-TW" sz="1800" dirty="0" smtClean="0">
                <a:ea typeface="PMingLiU" pitchFamily="18" charset="-120"/>
              </a:rPr>
              <a:t>We WANT people that WANT TO DO, what THEY NEED TO DO, to GET WHAT THEY WANT!!</a:t>
            </a:r>
          </a:p>
          <a:p>
            <a:pPr lvl="1" eaLnBrk="1" hangingPunct="1">
              <a:lnSpc>
                <a:spcPts val="1800"/>
              </a:lnSpc>
              <a:spcAft>
                <a:spcPct val="70000"/>
              </a:spcAft>
            </a:pPr>
            <a:r>
              <a:rPr lang="en-US" altLang="zh-TW" sz="1800" dirty="0" smtClean="0">
                <a:ea typeface="PMingLiU" pitchFamily="18" charset="-120"/>
              </a:rPr>
              <a:t>24-36 Month Business Plan (NOT 24-36 Day)</a:t>
            </a:r>
          </a:p>
        </p:txBody>
      </p:sp>
      <p:sp>
        <p:nvSpPr>
          <p:cNvPr id="6" name="Title 5"/>
          <p:cNvSpPr>
            <a:spLocks noGrp="1"/>
          </p:cNvSpPr>
          <p:nvPr>
            <p:ph type="title"/>
          </p:nvPr>
        </p:nvSpPr>
        <p:spPr/>
        <p:txBody>
          <a:bodyPr/>
          <a:lstStyle/>
          <a:p>
            <a:endParaRPr lang="en-US"/>
          </a:p>
        </p:txBody>
      </p:sp>
      <p:sp>
        <p:nvSpPr>
          <p:cNvPr id="7" name="Rectangle 2"/>
          <p:cNvSpPr txBox="1">
            <a:spLocks noChangeArrowheads="1"/>
          </p:cNvSpPr>
          <p:nvPr/>
        </p:nvSpPr>
        <p:spPr bwMode="auto">
          <a:xfrm>
            <a:off x="152400" y="228600"/>
            <a:ext cx="9140825" cy="731837"/>
          </a:xfrm>
          <a:prstGeom prst="rect">
            <a:avLst/>
          </a:prstGeom>
          <a:noFill/>
          <a:ln>
            <a:noFill/>
          </a:ln>
          <a:effectLst>
            <a:outerShdw blurRad="63500" dist="29783" dir="3885598"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a:extLst>
        </p:spPr>
        <p:txBody>
          <a:bodyPr vert="horz" wrap="square" lIns="0" tIns="0" rIns="0" bIns="0" numCol="1" anchor="ctr" anchorCtr="0" compatLnSpc="1">
            <a:prstTxWarp prst="textNoShape">
              <a:avLst/>
            </a:prstTxWarp>
          </a:bodyPr>
          <a:lstStyle/>
          <a:p>
            <a:pPr algn="ctr" fontAlgn="base">
              <a:spcBef>
                <a:spcPct val="0"/>
              </a:spcBef>
              <a:spcAft>
                <a:spcPct val="0"/>
              </a:spcAft>
              <a:defRPr/>
            </a:pPr>
            <a:r>
              <a:rPr lang="zh-TW" altLang="en-US" sz="3200" kern="0" dirty="0">
                <a:solidFill>
                  <a:srgbClr val="FFFFFF"/>
                </a:solidFill>
                <a:ea typeface="華康儷中黑"/>
                <a:cs typeface="PMingLiU" pitchFamily="18" charset="-120"/>
              </a:rPr>
              <a:t>強效物色</a:t>
            </a:r>
            <a:r>
              <a:rPr lang="en-US" altLang="zh-TW" sz="3200" b="1" kern="0" dirty="0">
                <a:solidFill>
                  <a:srgbClr val="FFFFFF"/>
                </a:solidFill>
                <a:ea typeface="PMingLiU" pitchFamily="18" charset="-120"/>
                <a:cs typeface="PMingLiU" pitchFamily="18" charset="-120"/>
              </a:rPr>
              <a:t/>
            </a:r>
            <a:br>
              <a:rPr lang="en-US" altLang="zh-TW" sz="3200" b="1" kern="0" dirty="0">
                <a:solidFill>
                  <a:srgbClr val="FFFFFF"/>
                </a:solidFill>
                <a:ea typeface="PMingLiU" pitchFamily="18" charset="-120"/>
                <a:cs typeface="PMingLiU" pitchFamily="18" charset="-120"/>
              </a:rPr>
            </a:br>
            <a:r>
              <a:rPr lang="en-US" altLang="zh-TW" sz="3200" b="1" kern="0" dirty="0">
                <a:solidFill>
                  <a:srgbClr val="FFFFFF"/>
                </a:solidFill>
                <a:ea typeface="PMingLiU" pitchFamily="18" charset="-120"/>
                <a:cs typeface="PMingLiU" pitchFamily="18" charset="-120"/>
              </a:rPr>
              <a:t>Power Prospecting</a:t>
            </a:r>
            <a:endParaRPr lang="en-US" altLang="zh-TW" sz="3200" kern="0" dirty="0">
              <a:solidFill>
                <a:srgbClr val="FFFFFF"/>
              </a:solidFill>
              <a:ea typeface="華康儷中黑"/>
              <a:cs typeface="PMingLiU" pitchFamily="18" charset="-12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457200" y="1143000"/>
            <a:ext cx="8229600" cy="5486400"/>
          </a:xfrm>
        </p:spPr>
        <p:txBody>
          <a:bodyPr/>
          <a:lstStyle/>
          <a:p>
            <a:pPr marL="0" indent="0" eaLnBrk="1" hangingPunct="1">
              <a:lnSpc>
                <a:spcPts val="1800"/>
              </a:lnSpc>
              <a:spcBef>
                <a:spcPts val="600"/>
              </a:spcBef>
              <a:spcAft>
                <a:spcPct val="35000"/>
              </a:spcAft>
              <a:buFontTx/>
              <a:buNone/>
              <a:defRPr/>
            </a:pPr>
            <a:r>
              <a:rPr lang="zh-TW" altLang="en-US" sz="2000" b="0" i="1" dirty="0" smtClean="0">
                <a:latin typeface="Century Gothic" pitchFamily="34" charset="0"/>
                <a:ea typeface="華康儷中黑" pitchFamily="49" charset="-120"/>
              </a:rPr>
              <a:t>正確物色</a:t>
            </a:r>
            <a:r>
              <a:rPr lang="en-US" altLang="zh-TW" sz="2000" b="0" i="1" dirty="0" smtClean="0">
                <a:latin typeface="Century Gothic" pitchFamily="34" charset="0"/>
                <a:ea typeface="華康儷中黑" pitchFamily="49" charset="-120"/>
              </a:rPr>
              <a:t>: </a:t>
            </a:r>
            <a:r>
              <a:rPr lang="zh-TW" altLang="en-US" sz="2000" b="0" i="1" dirty="0" smtClean="0">
                <a:latin typeface="Century Gothic" pitchFamily="34" charset="0"/>
                <a:ea typeface="華康儷中黑" pitchFamily="49" charset="-120"/>
              </a:rPr>
              <a:t>你只需要</a:t>
            </a:r>
            <a:r>
              <a:rPr lang="zh-TW" altLang="en-US" sz="2000" b="0" i="1" u="sng" dirty="0" smtClean="0">
                <a:latin typeface="Century Gothic" pitchFamily="34" charset="0"/>
                <a:ea typeface="華康儷中黑" pitchFamily="49" charset="-120"/>
              </a:rPr>
              <a:t>複製</a:t>
            </a:r>
            <a:r>
              <a:rPr lang="en-US" altLang="zh-TW" sz="2000" b="0" i="1" u="sng" dirty="0" smtClean="0">
                <a:latin typeface="Century Gothic" pitchFamily="34" charset="0"/>
                <a:ea typeface="華康儷中黑" pitchFamily="49" charset="-120"/>
              </a:rPr>
              <a:t>”</a:t>
            </a:r>
            <a:r>
              <a:rPr lang="zh-TW" altLang="en-US" sz="2000" b="0" i="1" dirty="0" smtClean="0">
                <a:latin typeface="Century Gothic" pitchFamily="34" charset="0"/>
                <a:ea typeface="華康儷中黑" pitchFamily="49" charset="-120"/>
              </a:rPr>
              <a:t>起步指南</a:t>
            </a:r>
            <a:r>
              <a:rPr lang="en-US" altLang="zh-TW" sz="2000" b="0" i="1" dirty="0" smtClean="0">
                <a:latin typeface="Century Gothic" pitchFamily="34" charset="0"/>
                <a:ea typeface="華康儷中黑" pitchFamily="49" charset="-120"/>
              </a:rPr>
              <a:t>”…</a:t>
            </a:r>
            <a:r>
              <a:rPr lang="zh-TW" altLang="en-US" sz="2000" b="0" i="1" dirty="0" smtClean="0">
                <a:latin typeface="Century Gothic" pitchFamily="34" charset="0"/>
                <a:ea typeface="華康儷中黑" pitchFamily="49" charset="-120"/>
              </a:rPr>
              <a:t> 一次</a:t>
            </a:r>
            <a:r>
              <a:rPr lang="en-US" altLang="zh-TW" sz="2000" b="0" i="1" dirty="0" smtClean="0">
                <a:latin typeface="Century Gothic" pitchFamily="34" charset="0"/>
                <a:ea typeface="華康儷中黑" pitchFamily="49" charset="-120"/>
              </a:rPr>
              <a:t>! </a:t>
            </a:r>
            <a:br>
              <a:rPr lang="en-US" altLang="zh-TW" sz="2000" b="0" i="1" dirty="0" smtClean="0">
                <a:latin typeface="Century Gothic" pitchFamily="34" charset="0"/>
                <a:ea typeface="華康儷中黑" pitchFamily="49" charset="-120"/>
              </a:rPr>
            </a:br>
            <a:r>
              <a:rPr lang="en-US" altLang="zh-TW" sz="2000" b="0" i="1" dirty="0" smtClean="0">
                <a:latin typeface="Century Gothic" pitchFamily="34" charset="0"/>
                <a:ea typeface="華康儷中黑" pitchFamily="49" charset="-120"/>
              </a:rPr>
              <a:t>… </a:t>
            </a:r>
            <a:r>
              <a:rPr lang="zh-TW" altLang="en-US" sz="2000" b="0" i="1" dirty="0" smtClean="0">
                <a:latin typeface="Century Gothic" pitchFamily="34" charset="0"/>
                <a:ea typeface="華康儷中黑" pitchFamily="49" charset="-120"/>
              </a:rPr>
              <a:t>就可以賺取</a:t>
            </a:r>
            <a:r>
              <a:rPr lang="en-US" altLang="zh-TW" sz="2000" b="0" i="1" dirty="0" smtClean="0">
                <a:latin typeface="Century Gothic" pitchFamily="34" charset="0"/>
                <a:ea typeface="華康儷中黑" pitchFamily="49" charset="-120"/>
              </a:rPr>
              <a:t>6</a:t>
            </a:r>
            <a:r>
              <a:rPr lang="zh-TW" altLang="en-US" sz="2000" b="0" i="1" dirty="0" smtClean="0">
                <a:latin typeface="Century Gothic" pitchFamily="34" charset="0"/>
                <a:ea typeface="華康儷中黑" pitchFamily="49" charset="-120"/>
              </a:rPr>
              <a:t>位數字的年薪</a:t>
            </a:r>
            <a:r>
              <a:rPr lang="en-US" altLang="zh-TW" sz="2000" b="0" i="1" dirty="0" smtClean="0">
                <a:latin typeface="Century Gothic" pitchFamily="34" charset="0"/>
                <a:ea typeface="華康儷中黑" pitchFamily="49" charset="-120"/>
              </a:rPr>
              <a:t>!</a:t>
            </a:r>
            <a:r>
              <a:rPr lang="zh-TW" altLang="en-US" sz="2000" b="0" i="1" dirty="0" smtClean="0">
                <a:latin typeface="Century Gothic" pitchFamily="34" charset="0"/>
                <a:ea typeface="華康儷中黑" pitchFamily="49" charset="-120"/>
              </a:rPr>
              <a:t> </a:t>
            </a:r>
            <a:endParaRPr lang="en-US" altLang="zh-TW" sz="2000" b="0" i="1" dirty="0" smtClean="0">
              <a:latin typeface="Century Gothic" pitchFamily="34" charset="0"/>
              <a:ea typeface="華康儷中黑" pitchFamily="49" charset="-120"/>
            </a:endParaRPr>
          </a:p>
          <a:p>
            <a:pPr lvl="1" eaLnBrk="1" hangingPunct="1">
              <a:lnSpc>
                <a:spcPts val="1800"/>
              </a:lnSpc>
              <a:spcBef>
                <a:spcPts val="600"/>
              </a:spcBef>
              <a:spcAft>
                <a:spcPct val="35000"/>
              </a:spcAft>
              <a:defRPr/>
            </a:pPr>
            <a:r>
              <a:rPr lang="zh-TW" altLang="en-US" sz="2000" b="0" dirty="0" smtClean="0">
                <a:latin typeface="Century Gothic" pitchFamily="34" charset="0"/>
                <a:ea typeface="華康儷中黑" pitchFamily="49" charset="-120"/>
              </a:rPr>
              <a:t>每月你產生</a:t>
            </a:r>
            <a:r>
              <a:rPr lang="en-US" altLang="zh-TW" sz="2000" b="0" dirty="0" smtClean="0">
                <a:latin typeface="Century Gothic" pitchFamily="34" charset="0"/>
                <a:ea typeface="華康儷中黑" pitchFamily="49" charset="-120"/>
              </a:rPr>
              <a:t> 100 BV</a:t>
            </a:r>
            <a:r>
              <a:rPr lang="zh-TW" altLang="en-US" sz="2000" b="0" dirty="0" smtClean="0">
                <a:latin typeface="Century Gothic" pitchFamily="34" charset="0"/>
                <a:ea typeface="華康儷中黑" pitchFamily="49" charset="-120"/>
              </a:rPr>
              <a:t>或以上</a:t>
            </a:r>
            <a:r>
              <a:rPr lang="en-US" altLang="zh-TW" sz="2000" b="0" dirty="0" smtClean="0">
                <a:latin typeface="Century Gothic" pitchFamily="34" charset="0"/>
                <a:ea typeface="華康儷中黑" pitchFamily="49" charset="-120"/>
              </a:rPr>
              <a:t> (</a:t>
            </a:r>
            <a:r>
              <a:rPr lang="zh-TW" altLang="en-US" sz="2000" b="0" dirty="0" smtClean="0">
                <a:latin typeface="Century Gothic" pitchFamily="34" charset="0"/>
                <a:ea typeface="華康儷中黑" pitchFamily="49" charset="-120"/>
              </a:rPr>
              <a:t>自用</a:t>
            </a:r>
            <a:r>
              <a:rPr lang="en-US" altLang="zh-TW" sz="2000" b="0" dirty="0" smtClean="0">
                <a:latin typeface="Century Gothic" pitchFamily="34" charset="0"/>
                <a:ea typeface="華康儷中黑" pitchFamily="49" charset="-120"/>
              </a:rPr>
              <a:t>)</a:t>
            </a:r>
          </a:p>
          <a:p>
            <a:pPr lvl="1" eaLnBrk="1" hangingPunct="1">
              <a:lnSpc>
                <a:spcPts val="1800"/>
              </a:lnSpc>
              <a:spcBef>
                <a:spcPts val="600"/>
              </a:spcBef>
              <a:spcAft>
                <a:spcPct val="35000"/>
              </a:spcAft>
              <a:defRPr/>
            </a:pPr>
            <a:r>
              <a:rPr lang="zh-TW" altLang="en-US" sz="2000" b="0" dirty="0" smtClean="0">
                <a:latin typeface="Century Gothic" pitchFamily="34" charset="0"/>
                <a:ea typeface="華康儷中黑" pitchFamily="49" charset="-120"/>
              </a:rPr>
              <a:t>每月你產生 </a:t>
            </a:r>
            <a:r>
              <a:rPr lang="en-US" altLang="zh-TW" sz="2000" b="0" dirty="0" smtClean="0">
                <a:latin typeface="Century Gothic" pitchFamily="34" charset="0"/>
                <a:ea typeface="華康儷中黑" pitchFamily="49" charset="-120"/>
              </a:rPr>
              <a:t>300 BV</a:t>
            </a:r>
            <a:r>
              <a:rPr lang="zh-TW" altLang="en-US" sz="2000" b="0" dirty="0" smtClean="0">
                <a:latin typeface="Century Gothic" pitchFamily="34" charset="0"/>
                <a:ea typeface="華康儷中黑" pitchFamily="49" charset="-120"/>
              </a:rPr>
              <a:t>或以上</a:t>
            </a:r>
            <a:r>
              <a:rPr lang="en-US" altLang="zh-TW" sz="2000" b="0" dirty="0" smtClean="0">
                <a:latin typeface="Century Gothic" pitchFamily="34" charset="0"/>
                <a:ea typeface="華康儷中黑" pitchFamily="49" charset="-120"/>
              </a:rPr>
              <a:t>(</a:t>
            </a:r>
            <a:r>
              <a:rPr lang="zh-TW" altLang="en-US" sz="2000" b="0" dirty="0" smtClean="0">
                <a:latin typeface="Century Gothic" pitchFamily="34" charset="0"/>
                <a:ea typeface="華康儷中黑" pitchFamily="49" charset="-120"/>
              </a:rPr>
              <a:t>重複零售</a:t>
            </a:r>
            <a:r>
              <a:rPr lang="en-US" altLang="zh-TW" sz="2000" b="0" dirty="0" smtClean="0">
                <a:latin typeface="Century Gothic" pitchFamily="34" charset="0"/>
                <a:ea typeface="華康儷中黑" pitchFamily="49" charset="-120"/>
              </a:rPr>
              <a:t>)</a:t>
            </a:r>
          </a:p>
          <a:p>
            <a:pPr lvl="1" eaLnBrk="1" hangingPunct="1">
              <a:lnSpc>
                <a:spcPts val="1800"/>
              </a:lnSpc>
              <a:spcBef>
                <a:spcPts val="600"/>
              </a:spcBef>
              <a:spcAft>
                <a:spcPct val="35000"/>
              </a:spcAft>
              <a:defRPr/>
            </a:pPr>
            <a:r>
              <a:rPr lang="zh-TW" altLang="en-US" sz="2000" b="0" dirty="0" smtClean="0">
                <a:latin typeface="Century Gothic" pitchFamily="34" charset="0"/>
                <a:ea typeface="華康儷中黑" pitchFamily="49" charset="-120"/>
              </a:rPr>
              <a:t>每月你向</a:t>
            </a:r>
            <a:r>
              <a:rPr lang="en-US" altLang="zh-TW" sz="2000" b="0" dirty="0" smtClean="0">
                <a:latin typeface="Century Gothic" pitchFamily="34" charset="0"/>
                <a:ea typeface="華康儷中黑" pitchFamily="49" charset="-120"/>
              </a:rPr>
              <a:t>8</a:t>
            </a:r>
            <a:r>
              <a:rPr lang="zh-TW" altLang="en-US" sz="2000" b="0" dirty="0" smtClean="0">
                <a:latin typeface="Century Gothic" pitchFamily="34" charset="0"/>
                <a:ea typeface="華康儷中黑" pitchFamily="49" charset="-120"/>
              </a:rPr>
              <a:t>位朋友展示計劃</a:t>
            </a:r>
            <a:endParaRPr lang="en-US" altLang="zh-TW" sz="2000" b="0" dirty="0" smtClean="0">
              <a:latin typeface="Century Gothic" pitchFamily="34" charset="0"/>
              <a:ea typeface="華康儷中黑" pitchFamily="49" charset="-120"/>
            </a:endParaRPr>
          </a:p>
          <a:p>
            <a:pPr lvl="1" eaLnBrk="1" hangingPunct="1">
              <a:lnSpc>
                <a:spcPts val="1800"/>
              </a:lnSpc>
              <a:spcBef>
                <a:spcPts val="600"/>
              </a:spcBef>
              <a:spcAft>
                <a:spcPct val="35000"/>
              </a:spcAft>
              <a:defRPr/>
            </a:pPr>
            <a:r>
              <a:rPr lang="zh-TW" altLang="en-US" sz="2000" b="0" dirty="0" smtClean="0">
                <a:latin typeface="Century Gothic" pitchFamily="34" charset="0"/>
                <a:ea typeface="華康儷中黑" pitchFamily="49" charset="-120"/>
              </a:rPr>
              <a:t>每月你推薦</a:t>
            </a:r>
            <a:r>
              <a:rPr lang="en-US" altLang="zh-TW" sz="2000" b="0" dirty="0" smtClean="0">
                <a:latin typeface="Century Gothic" pitchFamily="34" charset="0"/>
                <a:ea typeface="華康儷中黑" pitchFamily="49" charset="-120"/>
              </a:rPr>
              <a:t>1</a:t>
            </a:r>
            <a:r>
              <a:rPr lang="zh-TW" altLang="en-US" sz="2000" b="0" dirty="0" smtClean="0">
                <a:latin typeface="Century Gothic" pitchFamily="34" charset="0"/>
                <a:ea typeface="華康儷中黑" pitchFamily="49" charset="-120"/>
              </a:rPr>
              <a:t>位新經銷商</a:t>
            </a:r>
            <a:endParaRPr lang="en-US" altLang="zh-TW" sz="2000" b="0" dirty="0" smtClean="0">
              <a:latin typeface="Century Gothic" pitchFamily="34" charset="0"/>
              <a:ea typeface="華康儷中黑" pitchFamily="49" charset="-120"/>
            </a:endParaRPr>
          </a:p>
          <a:p>
            <a:pPr lvl="1" eaLnBrk="1" hangingPunct="1">
              <a:lnSpc>
                <a:spcPts val="1800"/>
              </a:lnSpc>
              <a:spcBef>
                <a:spcPts val="600"/>
              </a:spcBef>
              <a:spcAft>
                <a:spcPct val="35000"/>
              </a:spcAft>
              <a:defRPr/>
            </a:pPr>
            <a:r>
              <a:rPr lang="zh-TW" altLang="en-US" sz="2000" b="0" dirty="0" smtClean="0">
                <a:latin typeface="Century Gothic" pitchFamily="34" charset="0"/>
                <a:ea typeface="華康儷中黑" pitchFamily="49" charset="-120"/>
              </a:rPr>
              <a:t>每年你跟</a:t>
            </a:r>
            <a:r>
              <a:rPr lang="en-US" altLang="zh-TW" sz="2000" b="0" dirty="0" smtClean="0">
                <a:latin typeface="Century Gothic" pitchFamily="34" charset="0"/>
                <a:ea typeface="華康儷中黑" pitchFamily="49" charset="-120"/>
              </a:rPr>
              <a:t>8</a:t>
            </a:r>
            <a:r>
              <a:rPr lang="zh-TW" altLang="en-US" sz="2000" b="0" dirty="0" smtClean="0">
                <a:latin typeface="Century Gothic" pitchFamily="34" charset="0"/>
                <a:ea typeface="華康儷中黑" pitchFamily="49" charset="-120"/>
              </a:rPr>
              <a:t>位經銷商重覆以上</a:t>
            </a:r>
            <a:endParaRPr lang="en-US" altLang="zh-TW" sz="2000" b="0" dirty="0" smtClean="0">
              <a:latin typeface="Century Gothic" pitchFamily="34" charset="0"/>
              <a:ea typeface="華康儷中黑" pitchFamily="49" charset="-120"/>
            </a:endParaRPr>
          </a:p>
          <a:p>
            <a:pPr marL="0" indent="0" eaLnBrk="1" hangingPunct="1">
              <a:lnSpc>
                <a:spcPts val="1800"/>
              </a:lnSpc>
              <a:spcAft>
                <a:spcPct val="35000"/>
              </a:spcAft>
              <a:buFontTx/>
              <a:buNone/>
              <a:defRPr/>
            </a:pPr>
            <a:endParaRPr lang="en-US" altLang="zh-TW" sz="800" i="1" dirty="0" smtClean="0">
              <a:ea typeface="PMingLiU" pitchFamily="18" charset="-120"/>
            </a:endParaRPr>
          </a:p>
          <a:p>
            <a:pPr marL="0" indent="0" eaLnBrk="1" hangingPunct="1">
              <a:lnSpc>
                <a:spcPts val="1800"/>
              </a:lnSpc>
              <a:spcAft>
                <a:spcPct val="35000"/>
              </a:spcAft>
              <a:buFontTx/>
              <a:buNone/>
              <a:defRPr/>
            </a:pPr>
            <a:r>
              <a:rPr lang="en-US" altLang="zh-TW" sz="1800" i="1" dirty="0" smtClean="0">
                <a:ea typeface="PMingLiU" pitchFamily="18" charset="-120"/>
              </a:rPr>
              <a:t>Proper Perspective: You ONLY have to </a:t>
            </a:r>
            <a:r>
              <a:rPr lang="en-US" altLang="zh-TW" sz="1800" i="1" u="sng" dirty="0" smtClean="0">
                <a:ea typeface="PMingLiU" pitchFamily="18" charset="-120"/>
              </a:rPr>
              <a:t>DUPLICATE</a:t>
            </a:r>
            <a:r>
              <a:rPr lang="en-US" altLang="zh-TW" sz="1800" i="1" dirty="0" smtClean="0">
                <a:ea typeface="PMingLiU" pitchFamily="18" charset="-120"/>
              </a:rPr>
              <a:t> the “Getting Started Guide”… ONE TIME!</a:t>
            </a:r>
            <a:br>
              <a:rPr lang="en-US" altLang="zh-TW" sz="1800" i="1" dirty="0" smtClean="0">
                <a:ea typeface="PMingLiU" pitchFamily="18" charset="-120"/>
              </a:rPr>
            </a:br>
            <a:r>
              <a:rPr lang="en-US" altLang="zh-TW" sz="1800" i="1" dirty="0" smtClean="0">
                <a:ea typeface="PMingLiU" pitchFamily="18" charset="-120"/>
              </a:rPr>
              <a:t>… TO EARN A SIX FIGURE ANNUAL INCOME!</a:t>
            </a:r>
          </a:p>
          <a:p>
            <a:pPr lvl="1" eaLnBrk="1" hangingPunct="1">
              <a:lnSpc>
                <a:spcPts val="1800"/>
              </a:lnSpc>
              <a:spcAft>
                <a:spcPct val="35000"/>
              </a:spcAft>
              <a:defRPr/>
            </a:pPr>
            <a:r>
              <a:rPr lang="en-US" altLang="zh-TW" sz="1800" dirty="0" smtClean="0">
                <a:ea typeface="PMingLiU" pitchFamily="18" charset="-120"/>
              </a:rPr>
              <a:t>You create ≥ 100 BV/Month (Personal Use)</a:t>
            </a:r>
          </a:p>
          <a:p>
            <a:pPr lvl="1" eaLnBrk="1" hangingPunct="1">
              <a:lnSpc>
                <a:spcPts val="1800"/>
              </a:lnSpc>
              <a:spcAft>
                <a:spcPct val="35000"/>
              </a:spcAft>
              <a:defRPr/>
            </a:pPr>
            <a:r>
              <a:rPr lang="en-US" altLang="zh-TW" sz="1800" dirty="0" smtClean="0">
                <a:ea typeface="PMingLiU" pitchFamily="18" charset="-120"/>
              </a:rPr>
              <a:t>You create ≥ 300 BV/Month (Repeat SALES)</a:t>
            </a:r>
          </a:p>
          <a:p>
            <a:pPr lvl="1" eaLnBrk="1" hangingPunct="1">
              <a:lnSpc>
                <a:spcPts val="1800"/>
              </a:lnSpc>
              <a:spcAft>
                <a:spcPct val="35000"/>
              </a:spcAft>
              <a:defRPr/>
            </a:pPr>
            <a:r>
              <a:rPr lang="en-US" altLang="zh-TW" sz="1800" dirty="0" smtClean="0">
                <a:ea typeface="PMingLiU" pitchFamily="18" charset="-120"/>
              </a:rPr>
              <a:t>You show the plan to </a:t>
            </a:r>
            <a:r>
              <a:rPr lang="en-US" altLang="zh-TW" sz="1800" dirty="0">
                <a:ea typeface="PMingLiU" pitchFamily="18" charset="-120"/>
              </a:rPr>
              <a:t>8</a:t>
            </a:r>
            <a:r>
              <a:rPr lang="en-US" altLang="zh-TW" sz="1800" dirty="0" smtClean="0">
                <a:ea typeface="PMingLiU" pitchFamily="18" charset="-120"/>
              </a:rPr>
              <a:t> Prospects / Month</a:t>
            </a:r>
          </a:p>
          <a:p>
            <a:pPr lvl="1" eaLnBrk="1" hangingPunct="1">
              <a:lnSpc>
                <a:spcPts val="1800"/>
              </a:lnSpc>
              <a:spcAft>
                <a:spcPct val="35000"/>
              </a:spcAft>
              <a:defRPr/>
            </a:pPr>
            <a:r>
              <a:rPr lang="en-US" altLang="zh-TW" sz="1800" dirty="0" smtClean="0">
                <a:ea typeface="PMingLiU" pitchFamily="18" charset="-120"/>
              </a:rPr>
              <a:t>You sponsor 1 new Distributor/ Month</a:t>
            </a:r>
          </a:p>
          <a:p>
            <a:pPr lvl="1" eaLnBrk="1" hangingPunct="1">
              <a:lnSpc>
                <a:spcPts val="1800"/>
              </a:lnSpc>
              <a:spcAft>
                <a:spcPct val="35000"/>
              </a:spcAft>
              <a:defRPr/>
            </a:pPr>
            <a:r>
              <a:rPr lang="en-US" altLang="zh-TW" sz="1800" dirty="0" smtClean="0">
                <a:ea typeface="PMingLiU" pitchFamily="18" charset="-120"/>
              </a:rPr>
              <a:t>You DUPLICATE all the above with eight Distributors / Year</a:t>
            </a:r>
          </a:p>
        </p:txBody>
      </p:sp>
      <p:sp>
        <p:nvSpPr>
          <p:cNvPr id="4" name="Title 3"/>
          <p:cNvSpPr>
            <a:spLocks noGrp="1"/>
          </p:cNvSpPr>
          <p:nvPr>
            <p:ph type="title"/>
          </p:nvPr>
        </p:nvSpPr>
        <p:spPr/>
        <p:txBody>
          <a:bodyPr/>
          <a:lstStyle/>
          <a:p>
            <a:endParaRPr lang="en-US"/>
          </a:p>
        </p:txBody>
      </p:sp>
      <p:sp>
        <p:nvSpPr>
          <p:cNvPr id="5" name="Rectangle 2"/>
          <p:cNvSpPr txBox="1">
            <a:spLocks noChangeArrowheads="1"/>
          </p:cNvSpPr>
          <p:nvPr/>
        </p:nvSpPr>
        <p:spPr bwMode="auto">
          <a:xfrm>
            <a:off x="152400" y="228600"/>
            <a:ext cx="9140825" cy="731837"/>
          </a:xfrm>
          <a:prstGeom prst="rect">
            <a:avLst/>
          </a:prstGeom>
          <a:noFill/>
          <a:ln>
            <a:noFill/>
          </a:ln>
          <a:effectLst>
            <a:outerShdw blurRad="63500" dist="29783" dir="3885598"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a:extLst>
        </p:spPr>
        <p:txBody>
          <a:bodyPr vert="horz" wrap="square" lIns="0" tIns="0" rIns="0" bIns="0" numCol="1" anchor="ctr" anchorCtr="0" compatLnSpc="1">
            <a:prstTxWarp prst="textNoShape">
              <a:avLst/>
            </a:prstTxWarp>
          </a:bodyPr>
          <a:lstStyle/>
          <a:p>
            <a:pPr algn="ctr" fontAlgn="base">
              <a:spcBef>
                <a:spcPct val="0"/>
              </a:spcBef>
              <a:spcAft>
                <a:spcPct val="0"/>
              </a:spcAft>
              <a:defRPr/>
            </a:pPr>
            <a:r>
              <a:rPr lang="zh-TW" altLang="en-US" sz="3200" kern="0" dirty="0">
                <a:solidFill>
                  <a:srgbClr val="FFFFFF"/>
                </a:solidFill>
                <a:ea typeface="華康儷中黑"/>
                <a:cs typeface="PMingLiU" pitchFamily="18" charset="-120"/>
              </a:rPr>
              <a:t>強效物色</a:t>
            </a:r>
            <a:r>
              <a:rPr lang="en-US" altLang="zh-TW" sz="3200" b="1" kern="0" dirty="0">
                <a:solidFill>
                  <a:srgbClr val="FFFFFF"/>
                </a:solidFill>
                <a:ea typeface="PMingLiU" pitchFamily="18" charset="-120"/>
                <a:cs typeface="PMingLiU" pitchFamily="18" charset="-120"/>
              </a:rPr>
              <a:t/>
            </a:r>
            <a:br>
              <a:rPr lang="en-US" altLang="zh-TW" sz="3200" b="1" kern="0" dirty="0">
                <a:solidFill>
                  <a:srgbClr val="FFFFFF"/>
                </a:solidFill>
                <a:ea typeface="PMingLiU" pitchFamily="18" charset="-120"/>
                <a:cs typeface="PMingLiU" pitchFamily="18" charset="-120"/>
              </a:rPr>
            </a:br>
            <a:r>
              <a:rPr lang="en-US" altLang="zh-TW" sz="3200" b="1" kern="0" dirty="0">
                <a:solidFill>
                  <a:srgbClr val="FFFFFF"/>
                </a:solidFill>
                <a:ea typeface="PMingLiU" pitchFamily="18" charset="-120"/>
                <a:cs typeface="PMingLiU" pitchFamily="18" charset="-120"/>
              </a:rPr>
              <a:t>Power Prospecting</a:t>
            </a:r>
            <a:endParaRPr lang="en-US" altLang="zh-TW" sz="3200" kern="0" dirty="0">
              <a:solidFill>
                <a:srgbClr val="FFFFFF"/>
              </a:solidFill>
              <a:ea typeface="華康儷中黑"/>
              <a:cs typeface="PMingLiU" pitchFamily="18" charset="-12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Power1b"/>
          <p:cNvPicPr>
            <a:picLocks noChangeAspect="1" noChangeArrowheads="1"/>
          </p:cNvPicPr>
          <p:nvPr/>
        </p:nvPicPr>
        <p:blipFill>
          <a:blip r:embed="rId3" cstate="print"/>
          <a:srcRect/>
          <a:stretch>
            <a:fillRect/>
          </a:stretch>
        </p:blipFill>
        <p:spPr bwMode="auto">
          <a:xfrm>
            <a:off x="457200" y="457200"/>
            <a:ext cx="8229600" cy="539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Power2a"/>
          <p:cNvPicPr>
            <a:picLocks noChangeAspect="1" noChangeArrowheads="1"/>
          </p:cNvPicPr>
          <p:nvPr/>
        </p:nvPicPr>
        <p:blipFill>
          <a:blip r:embed="rId3" cstate="print"/>
          <a:srcRect/>
          <a:stretch>
            <a:fillRect/>
          </a:stretch>
        </p:blipFill>
        <p:spPr bwMode="auto">
          <a:xfrm>
            <a:off x="228600" y="457200"/>
            <a:ext cx="8686800" cy="5592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107522" name="Title 1"/>
          <p:cNvSpPr>
            <a:spLocks noGrp="1"/>
          </p:cNvSpPr>
          <p:nvPr>
            <p:ph type="title"/>
          </p:nvPr>
        </p:nvSpPr>
        <p:spPr>
          <a:xfrm>
            <a:off x="395288" y="646388"/>
            <a:ext cx="8229600" cy="1143000"/>
          </a:xfrm>
        </p:spPr>
        <p:txBody>
          <a:bodyPr/>
          <a:lstStyle/>
          <a:p>
            <a:pPr>
              <a:defRPr/>
            </a:pPr>
            <a:r>
              <a:rPr lang="en-US" b="1" dirty="0" smtClean="0">
                <a:ea typeface="華康儷中黑" pitchFamily="49" charset="-120"/>
              </a:rPr>
              <a:t>Strategic numbers</a:t>
            </a:r>
            <a:br>
              <a:rPr lang="en-US" b="1" dirty="0" smtClean="0">
                <a:ea typeface="華康儷中黑" pitchFamily="49" charset="-120"/>
              </a:rPr>
            </a:br>
            <a:r>
              <a:rPr lang="zh-TW" altLang="en-US" dirty="0" smtClean="0">
                <a:ea typeface="華康儷中黑" pitchFamily="49" charset="-120"/>
              </a:rPr>
              <a:t>策略目標數字</a:t>
            </a:r>
            <a:endParaRPr lang="en-US" dirty="0" smtClean="0">
              <a:ea typeface="華康儷中黑" pitchFamily="49" charset="-120"/>
            </a:endParaRPr>
          </a:p>
        </p:txBody>
      </p:sp>
      <p:sp>
        <p:nvSpPr>
          <p:cNvPr id="100355" name="Content Placeholder 2"/>
          <p:cNvSpPr>
            <a:spLocks noGrp="1"/>
          </p:cNvSpPr>
          <p:nvPr>
            <p:ph idx="1"/>
          </p:nvPr>
        </p:nvSpPr>
        <p:spPr>
          <a:xfrm>
            <a:off x="576263" y="2062295"/>
            <a:ext cx="8027987" cy="3743325"/>
          </a:xfrm>
        </p:spPr>
        <p:txBody>
          <a:bodyPr/>
          <a:lstStyle/>
          <a:p>
            <a:r>
              <a:rPr lang="zh-TW" altLang="en-US" dirty="0" smtClean="0">
                <a:ea typeface="華康儷中黑" pitchFamily="49" charset="-120"/>
                <a:cs typeface="Century Gothic" charset="0"/>
              </a:rPr>
              <a:t>每月自用</a:t>
            </a:r>
            <a:r>
              <a:rPr lang="en-US" dirty="0" smtClean="0">
                <a:ea typeface="華康儷中黑" pitchFamily="49" charset="-120"/>
                <a:cs typeface="Century Gothic" charset="0"/>
              </a:rPr>
              <a:t>100 – 150 BV</a:t>
            </a:r>
          </a:p>
          <a:p>
            <a:r>
              <a:rPr lang="en-US" dirty="0" smtClean="0">
                <a:ea typeface="華康儷中黑" pitchFamily="49" charset="-120"/>
                <a:cs typeface="Century Gothic" charset="0"/>
              </a:rPr>
              <a:t>“</a:t>
            </a:r>
            <a:r>
              <a:rPr lang="zh-TW" altLang="en-US" dirty="0" smtClean="0">
                <a:ea typeface="華康儷中黑" pitchFamily="49" charset="-120"/>
                <a:cs typeface="Century Gothic" charset="0"/>
              </a:rPr>
              <a:t>潛在人選名單</a:t>
            </a:r>
            <a:r>
              <a:rPr lang="en-US" dirty="0" smtClean="0">
                <a:ea typeface="華康儷中黑" pitchFamily="49" charset="-120"/>
                <a:cs typeface="Century Gothic" charset="0"/>
              </a:rPr>
              <a:t>” 60 – 300</a:t>
            </a:r>
            <a:r>
              <a:rPr lang="zh-TW" altLang="en-US" dirty="0" smtClean="0">
                <a:ea typeface="華康儷中黑" pitchFamily="49" charset="-120"/>
                <a:cs typeface="Century Gothic" charset="0"/>
              </a:rPr>
              <a:t>個名字</a:t>
            </a:r>
            <a:endParaRPr lang="en-US" dirty="0" smtClean="0">
              <a:ea typeface="華康儷中黑" pitchFamily="49" charset="-120"/>
              <a:cs typeface="Century Gothic" charset="0"/>
            </a:endParaRPr>
          </a:p>
          <a:p>
            <a:r>
              <a:rPr lang="zh-TW" altLang="en-US" dirty="0" smtClean="0">
                <a:ea typeface="華康儷中黑" pitchFamily="49" charset="-120"/>
                <a:cs typeface="Century Gothic" charset="0"/>
              </a:rPr>
              <a:t>首</a:t>
            </a:r>
            <a:r>
              <a:rPr lang="en-US" altLang="zh-TW" dirty="0" smtClean="0">
                <a:ea typeface="華康儷中黑" pitchFamily="49" charset="-120"/>
              </a:rPr>
              <a:t>12</a:t>
            </a:r>
            <a:r>
              <a:rPr lang="zh-TW" altLang="en-US" dirty="0" smtClean="0">
                <a:ea typeface="華康儷中黑" pitchFamily="49" charset="-120"/>
              </a:rPr>
              <a:t>個月，每月銷售</a:t>
            </a:r>
            <a:r>
              <a:rPr lang="en-US" altLang="zh-TW" dirty="0" smtClean="0">
                <a:ea typeface="華康儷中黑" pitchFamily="49" charset="-120"/>
              </a:rPr>
              <a:t>100(</a:t>
            </a:r>
            <a:r>
              <a:rPr lang="zh-TW" altLang="en-US" dirty="0" smtClean="0">
                <a:ea typeface="華康儷中黑" pitchFamily="49" charset="-120"/>
              </a:rPr>
              <a:t>新生意</a:t>
            </a:r>
            <a:r>
              <a:rPr lang="en-US" altLang="zh-TW" dirty="0" smtClean="0">
                <a:ea typeface="華康儷中黑" pitchFamily="49" charset="-120"/>
              </a:rPr>
              <a:t>)</a:t>
            </a:r>
            <a:endParaRPr lang="en-US" dirty="0" smtClean="0">
              <a:ea typeface="華康儷中黑" pitchFamily="49" charset="-120"/>
              <a:cs typeface="Century Gothic" charset="0"/>
            </a:endParaRPr>
          </a:p>
          <a:p>
            <a:pPr lvl="0"/>
            <a:r>
              <a:rPr lang="zh-TW" altLang="en-US" dirty="0" smtClean="0">
                <a:ea typeface="華康儷中黑" pitchFamily="49" charset="-120"/>
              </a:rPr>
              <a:t>每月向四位合格人選展示計劃</a:t>
            </a:r>
            <a:endParaRPr lang="en-US" dirty="0" smtClean="0">
              <a:ea typeface="華康儷中黑" pitchFamily="49" charset="-120"/>
            </a:endParaRPr>
          </a:p>
          <a:p>
            <a:pPr>
              <a:buFont typeface="Arial" pitchFamily="34" charset="0"/>
              <a:buChar char="•"/>
              <a:defRPr/>
            </a:pPr>
            <a:endParaRPr lang="en-US" dirty="0" smtClean="0">
              <a:ea typeface="華康儷中黑" pitchFamily="49" charset="-120"/>
            </a:endParaRPr>
          </a:p>
          <a:p>
            <a:r>
              <a:rPr lang="en-US" dirty="0" smtClean="0">
                <a:ea typeface="華康儷中黑" pitchFamily="49" charset="-120"/>
                <a:cs typeface="Century Gothic" charset="0"/>
              </a:rPr>
              <a:t>100 – 150 BV/Month Personal Use</a:t>
            </a:r>
          </a:p>
          <a:p>
            <a:r>
              <a:rPr lang="en-US" dirty="0" smtClean="0">
                <a:ea typeface="華康儷中黑" pitchFamily="49" charset="-120"/>
                <a:cs typeface="Century Gothic" charset="0"/>
              </a:rPr>
              <a:t>60 – 300 Names for “Possibility List”</a:t>
            </a:r>
          </a:p>
          <a:p>
            <a:r>
              <a:rPr lang="en-US" dirty="0" smtClean="0">
                <a:ea typeface="華康儷中黑" pitchFamily="49" charset="-120"/>
                <a:cs typeface="Century Gothic" charset="0"/>
              </a:rPr>
              <a:t>Sell 100 BV (New Business) per month first 12 month in business</a:t>
            </a:r>
          </a:p>
          <a:p>
            <a:r>
              <a:rPr lang="en-US" dirty="0" smtClean="0">
                <a:ea typeface="華康儷中黑" pitchFamily="49" charset="-120"/>
                <a:cs typeface="Century Gothic" charset="0"/>
              </a:rPr>
              <a:t>Show Plan to 4 qualified individuals per month</a:t>
            </a:r>
            <a:endParaRPr lang="en-US" dirty="0" smtClean="0">
              <a:ea typeface="華康儷中黑" pitchFamily="49" charset="-120"/>
            </a:endParaRPr>
          </a:p>
          <a:p>
            <a:pPr>
              <a:buFont typeface="Arial" pitchFamily="34" charset="0"/>
              <a:buChar char="•"/>
              <a:defRPr/>
            </a:pPr>
            <a:endParaRPr lang="en-US" dirty="0" smtClean="0">
              <a:ea typeface="華康儷中黑" pitchFamily="49" charset="-120"/>
            </a:endParaRPr>
          </a:p>
          <a:p>
            <a:pPr lvl="1">
              <a:buFont typeface="Arial" pitchFamily="34" charset="0"/>
              <a:buChar char="–"/>
              <a:defRPr/>
            </a:pPr>
            <a:endParaRPr lang="en-US" dirty="0" smtClean="0">
              <a:ea typeface="華康儷中黑" pitchFamily="49" charset="-120"/>
            </a:endParaRPr>
          </a:p>
          <a:p>
            <a:pPr>
              <a:buFont typeface="Arial" pitchFamily="34" charset="0"/>
              <a:buNone/>
              <a:defRPr/>
            </a:pPr>
            <a:endParaRPr lang="en-US" dirty="0" smtClean="0">
              <a:ea typeface="華康儷中黑" pitchFamily="49" charset="-120"/>
            </a:endParaRPr>
          </a:p>
        </p:txBody>
      </p:sp>
    </p:spTree>
    <p:extLst>
      <p:ext uri="{BB962C8B-B14F-4D97-AF65-F5344CB8AC3E}">
        <p14:creationId xmlns="" xmlns:p14="http://schemas.microsoft.com/office/powerpoint/2010/main" val="2079858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Power3"/>
          <p:cNvPicPr>
            <a:picLocks noChangeAspect="1" noChangeArrowheads="1"/>
          </p:cNvPicPr>
          <p:nvPr/>
        </p:nvPicPr>
        <p:blipFill>
          <a:blip r:embed="rId3" cstate="print"/>
          <a:srcRect/>
          <a:stretch>
            <a:fillRect/>
          </a:stretch>
        </p:blipFill>
        <p:spPr bwMode="auto">
          <a:xfrm>
            <a:off x="341313" y="457200"/>
            <a:ext cx="8650287" cy="5849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Power4"/>
          <p:cNvPicPr>
            <a:picLocks noChangeAspect="1" noChangeArrowheads="1"/>
          </p:cNvPicPr>
          <p:nvPr/>
        </p:nvPicPr>
        <p:blipFill>
          <a:blip r:embed="rId3" cstate="print"/>
          <a:srcRect/>
          <a:stretch>
            <a:fillRect/>
          </a:stretch>
        </p:blipFill>
        <p:spPr bwMode="auto">
          <a:xfrm>
            <a:off x="738188" y="457200"/>
            <a:ext cx="7643812" cy="5751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ower5"/>
          <p:cNvPicPr>
            <a:picLocks noChangeAspect="1" noChangeArrowheads="1"/>
          </p:cNvPicPr>
          <p:nvPr/>
        </p:nvPicPr>
        <p:blipFill>
          <a:blip r:embed="rId3" cstate="print"/>
          <a:srcRect/>
          <a:stretch>
            <a:fillRect/>
          </a:stretch>
        </p:blipFill>
        <p:spPr bwMode="auto">
          <a:xfrm>
            <a:off x="838200" y="457200"/>
            <a:ext cx="7467600" cy="5938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0" y="177421"/>
            <a:ext cx="9140825" cy="1164017"/>
          </a:xfrm>
        </p:spPr>
        <p:txBody>
          <a:bodyPr/>
          <a:lstStyle/>
          <a:p>
            <a:pPr eaLnBrk="1" hangingPunct="1">
              <a:defRPr/>
            </a:pPr>
            <a:r>
              <a:rPr lang="zh-TW" altLang="en-US" sz="2400" b="0" dirty="0" smtClean="0">
                <a:latin typeface="+mn-lt"/>
                <a:ea typeface="華康儷中黑" pitchFamily="49" charset="-120"/>
              </a:rPr>
              <a:t>願景</a:t>
            </a:r>
            <a:r>
              <a:rPr lang="en-US" altLang="zh-TW" sz="2400" b="0" dirty="0" smtClean="0">
                <a:latin typeface="+mn-lt"/>
                <a:ea typeface="華康儷中黑" pitchFamily="49" charset="-120"/>
              </a:rPr>
              <a:t>!</a:t>
            </a:r>
            <a:br>
              <a:rPr lang="en-US" altLang="zh-TW" sz="2400" b="0" dirty="0" smtClean="0">
                <a:latin typeface="+mn-lt"/>
                <a:ea typeface="華康儷中黑" pitchFamily="49" charset="-120"/>
              </a:rPr>
            </a:br>
            <a:r>
              <a:rPr lang="en-US" altLang="zh-TW" sz="2400" b="0" dirty="0" smtClean="0">
                <a:latin typeface="+mn-lt"/>
                <a:ea typeface="華康儷中黑" pitchFamily="49" charset="-120"/>
              </a:rPr>
              <a:t>2-3</a:t>
            </a:r>
            <a:r>
              <a:rPr lang="zh-TW" altLang="en-US" sz="2400" b="0" dirty="0" smtClean="0">
                <a:latin typeface="+mn-lt"/>
                <a:ea typeface="華康儷中黑" pitchFamily="49" charset="-120"/>
              </a:rPr>
              <a:t>年</a:t>
            </a:r>
            <a:r>
              <a:rPr lang="en-US" altLang="zh-TW" sz="2400" b="0" dirty="0" smtClean="0">
                <a:latin typeface="+mn-lt"/>
                <a:ea typeface="華康儷中黑" pitchFamily="49" charset="-120"/>
              </a:rPr>
              <a:t> vs. 45</a:t>
            </a:r>
            <a:r>
              <a:rPr lang="zh-TW" altLang="en-US" sz="2400" b="0" dirty="0" smtClean="0">
                <a:latin typeface="+mn-lt"/>
                <a:ea typeface="華康儷中黑" pitchFamily="49" charset="-120"/>
              </a:rPr>
              <a:t>年計劃</a:t>
            </a:r>
            <a:r>
              <a:rPr lang="en-US" sz="2400" dirty="0" smtClean="0">
                <a:latin typeface="+mn-lt"/>
                <a:ea typeface="華康儷中黑" pitchFamily="49" charset="-120"/>
              </a:rPr>
              <a:t/>
            </a:r>
            <a:br>
              <a:rPr lang="en-US" sz="2400" dirty="0" smtClean="0">
                <a:latin typeface="+mn-lt"/>
                <a:ea typeface="華康儷中黑" pitchFamily="49" charset="-120"/>
              </a:rPr>
            </a:br>
            <a:r>
              <a:rPr lang="en-US" sz="2400" dirty="0" smtClean="0">
                <a:latin typeface="+mn-lt"/>
                <a:ea typeface="華康儷中黑" pitchFamily="49" charset="-120"/>
              </a:rPr>
              <a:t>PERSPECTIVE</a:t>
            </a:r>
            <a:r>
              <a:rPr lang="en-US" sz="2400" dirty="0">
                <a:latin typeface="+mn-lt"/>
                <a:ea typeface="華康儷中黑" pitchFamily="49" charset="-120"/>
              </a:rPr>
              <a:t>!</a:t>
            </a:r>
            <a:br>
              <a:rPr lang="en-US" sz="2400" dirty="0">
                <a:latin typeface="+mn-lt"/>
                <a:ea typeface="華康儷中黑" pitchFamily="49" charset="-120"/>
              </a:rPr>
            </a:br>
            <a:r>
              <a:rPr lang="en-US" sz="2400" dirty="0">
                <a:latin typeface="+mn-lt"/>
                <a:ea typeface="華康儷中黑" pitchFamily="49" charset="-120"/>
              </a:rPr>
              <a:t>2-3 YEARS vs. 45 YEAR PLAN</a:t>
            </a:r>
          </a:p>
        </p:txBody>
      </p:sp>
      <p:sp>
        <p:nvSpPr>
          <p:cNvPr id="103427" name="Rectangle 3"/>
          <p:cNvSpPr>
            <a:spLocks noGrp="1" noChangeArrowheads="1"/>
          </p:cNvSpPr>
          <p:nvPr>
            <p:ph type="body" idx="1"/>
          </p:nvPr>
        </p:nvSpPr>
        <p:spPr>
          <a:xfrm>
            <a:off x="152400" y="1798638"/>
            <a:ext cx="5791200" cy="4800600"/>
          </a:xfrm>
        </p:spPr>
        <p:txBody>
          <a:bodyPr/>
          <a:lstStyle/>
          <a:p>
            <a:pPr eaLnBrk="1" hangingPunct="1">
              <a:lnSpc>
                <a:spcPct val="90000"/>
              </a:lnSpc>
              <a:spcAft>
                <a:spcPct val="15000"/>
              </a:spcAft>
              <a:buFontTx/>
              <a:buNone/>
              <a:tabLst>
                <a:tab pos="2286000" algn="l"/>
              </a:tabLst>
            </a:pPr>
            <a:r>
              <a:rPr lang="en-US" dirty="0" smtClean="0">
                <a:ea typeface="華康儷中黑" pitchFamily="49" charset="-120"/>
              </a:rPr>
              <a:t>12</a:t>
            </a:r>
            <a:r>
              <a:rPr lang="zh-TW" altLang="en-US" dirty="0" smtClean="0">
                <a:ea typeface="華康儷中黑" pitchFamily="49" charset="-120"/>
              </a:rPr>
              <a:t>個月</a:t>
            </a:r>
            <a:r>
              <a:rPr lang="en-US" dirty="0" smtClean="0">
                <a:ea typeface="華康儷中黑" pitchFamily="49" charset="-120"/>
              </a:rPr>
              <a:t> Months	HK$11,500</a:t>
            </a:r>
          </a:p>
          <a:p>
            <a:pPr eaLnBrk="1" hangingPunct="1">
              <a:lnSpc>
                <a:spcPct val="90000"/>
              </a:lnSpc>
              <a:spcAft>
                <a:spcPct val="15000"/>
              </a:spcAft>
              <a:buFontTx/>
              <a:buNone/>
              <a:tabLst>
                <a:tab pos="2286000" algn="l"/>
              </a:tabLst>
            </a:pPr>
            <a:r>
              <a:rPr lang="en-US" dirty="0" smtClean="0">
                <a:ea typeface="華康儷中黑" pitchFamily="49" charset="-120"/>
              </a:rPr>
              <a:t>6</a:t>
            </a:r>
            <a:r>
              <a:rPr lang="zh-TW" altLang="en-US" dirty="0" smtClean="0">
                <a:ea typeface="華康儷中黑" pitchFamily="49" charset="-120"/>
              </a:rPr>
              <a:t>個月</a:t>
            </a:r>
            <a:r>
              <a:rPr lang="en-US" dirty="0" smtClean="0">
                <a:ea typeface="華康儷中黑" pitchFamily="49" charset="-120"/>
              </a:rPr>
              <a:t>Months		HK$11,500	</a:t>
            </a:r>
            <a:endParaRPr lang="en-US" sz="2000" dirty="0" smtClean="0">
              <a:ea typeface="華康儷中黑" pitchFamily="49" charset="-120"/>
            </a:endParaRPr>
          </a:p>
          <a:p>
            <a:pPr eaLnBrk="1" hangingPunct="1">
              <a:lnSpc>
                <a:spcPct val="90000"/>
              </a:lnSpc>
              <a:spcAft>
                <a:spcPct val="15000"/>
              </a:spcAft>
              <a:buFontTx/>
              <a:buNone/>
              <a:tabLst>
                <a:tab pos="2286000" algn="l"/>
              </a:tabLst>
            </a:pPr>
            <a:r>
              <a:rPr lang="en-US" dirty="0" smtClean="0">
                <a:ea typeface="華康儷中黑" pitchFamily="49" charset="-120"/>
              </a:rPr>
              <a:t>3</a:t>
            </a:r>
            <a:r>
              <a:rPr lang="zh-TW" altLang="en-US" dirty="0" smtClean="0">
                <a:ea typeface="華康儷中黑" pitchFamily="49" charset="-120"/>
              </a:rPr>
              <a:t>個月</a:t>
            </a:r>
            <a:r>
              <a:rPr lang="en-US" dirty="0" smtClean="0">
                <a:ea typeface="華康儷中黑" pitchFamily="49" charset="-120"/>
              </a:rPr>
              <a:t>Months		HK$11,500	</a:t>
            </a:r>
          </a:p>
          <a:p>
            <a:pPr eaLnBrk="1" hangingPunct="1">
              <a:lnSpc>
                <a:spcPct val="90000"/>
              </a:lnSpc>
              <a:spcAft>
                <a:spcPct val="15000"/>
              </a:spcAft>
              <a:buFontTx/>
              <a:buNone/>
              <a:tabLst>
                <a:tab pos="2286000" algn="l"/>
              </a:tabLst>
            </a:pPr>
            <a:r>
              <a:rPr lang="en-US" dirty="0" smtClean="0">
                <a:ea typeface="華康儷中黑" pitchFamily="49" charset="-120"/>
              </a:rPr>
              <a:t>2</a:t>
            </a:r>
            <a:r>
              <a:rPr lang="zh-TW" altLang="en-US" dirty="0" smtClean="0">
                <a:ea typeface="華康儷中黑" pitchFamily="49" charset="-120"/>
              </a:rPr>
              <a:t>個月</a:t>
            </a:r>
            <a:r>
              <a:rPr lang="en-US" dirty="0" smtClean="0">
                <a:ea typeface="華康儷中黑" pitchFamily="49" charset="-120"/>
              </a:rPr>
              <a:t>Months		HK$11,500	</a:t>
            </a:r>
          </a:p>
          <a:p>
            <a:pPr eaLnBrk="1" hangingPunct="1">
              <a:lnSpc>
                <a:spcPct val="90000"/>
              </a:lnSpc>
              <a:spcAft>
                <a:spcPct val="15000"/>
              </a:spcAft>
              <a:buFontTx/>
              <a:buNone/>
              <a:tabLst>
                <a:tab pos="2286000" algn="l"/>
              </a:tabLst>
            </a:pPr>
            <a:r>
              <a:rPr lang="en-US" dirty="0" smtClean="0">
                <a:ea typeface="華康儷中黑" pitchFamily="49" charset="-120"/>
              </a:rPr>
              <a:t>1</a:t>
            </a:r>
            <a:r>
              <a:rPr lang="zh-TW" altLang="en-US" dirty="0" smtClean="0">
                <a:ea typeface="華康儷中黑" pitchFamily="49" charset="-120"/>
              </a:rPr>
              <a:t>個月</a:t>
            </a:r>
            <a:r>
              <a:rPr lang="en-US" dirty="0" smtClean="0">
                <a:ea typeface="華康儷中黑" pitchFamily="49" charset="-120"/>
              </a:rPr>
              <a:t>Month		HK$11,500	</a:t>
            </a:r>
          </a:p>
          <a:p>
            <a:pPr eaLnBrk="1" hangingPunct="1">
              <a:lnSpc>
                <a:spcPct val="90000"/>
              </a:lnSpc>
              <a:spcAft>
                <a:spcPct val="15000"/>
              </a:spcAft>
              <a:buFontTx/>
              <a:buNone/>
              <a:tabLst>
                <a:tab pos="2286000" algn="l"/>
              </a:tabLst>
            </a:pPr>
            <a:r>
              <a:rPr lang="en-US" dirty="0" smtClean="0">
                <a:ea typeface="華康儷中黑" pitchFamily="49" charset="-120"/>
              </a:rPr>
              <a:t>2</a:t>
            </a:r>
            <a:r>
              <a:rPr lang="zh-TW" altLang="en-US" dirty="0" smtClean="0">
                <a:ea typeface="華康儷中黑" pitchFamily="49" charset="-120"/>
              </a:rPr>
              <a:t>星期</a:t>
            </a:r>
            <a:r>
              <a:rPr lang="en-US" dirty="0" smtClean="0">
                <a:ea typeface="華康儷中黑" pitchFamily="49" charset="-120"/>
              </a:rPr>
              <a:t>Weeks		HK$11,500	</a:t>
            </a:r>
          </a:p>
          <a:p>
            <a:pPr eaLnBrk="1" hangingPunct="1">
              <a:lnSpc>
                <a:spcPct val="90000"/>
              </a:lnSpc>
              <a:spcAft>
                <a:spcPct val="15000"/>
              </a:spcAft>
              <a:buFontTx/>
              <a:buNone/>
              <a:tabLst>
                <a:tab pos="2286000" algn="l"/>
              </a:tabLst>
            </a:pPr>
            <a:r>
              <a:rPr lang="en-US" dirty="0" smtClean="0">
                <a:ea typeface="華康儷中黑" pitchFamily="49" charset="-120"/>
              </a:rPr>
              <a:t>1</a:t>
            </a:r>
            <a:r>
              <a:rPr lang="zh-TW" altLang="en-US" dirty="0" smtClean="0">
                <a:ea typeface="華康儷中黑" pitchFamily="49" charset="-120"/>
              </a:rPr>
              <a:t>星期</a:t>
            </a:r>
            <a:r>
              <a:rPr lang="en-US" dirty="0" smtClean="0">
                <a:ea typeface="華康儷中黑" pitchFamily="49" charset="-120"/>
              </a:rPr>
              <a:t>Weeks		HK</a:t>
            </a:r>
            <a:r>
              <a:rPr lang="en-US" u="sng" dirty="0" smtClean="0">
                <a:ea typeface="華康儷中黑" pitchFamily="49" charset="-120"/>
              </a:rPr>
              <a:t>$11,500</a:t>
            </a:r>
            <a:r>
              <a:rPr lang="en-US" dirty="0" smtClean="0">
                <a:ea typeface="華康儷中黑" pitchFamily="49" charset="-120"/>
              </a:rPr>
              <a:t>	</a:t>
            </a:r>
          </a:p>
          <a:p>
            <a:pPr eaLnBrk="1" hangingPunct="1">
              <a:lnSpc>
                <a:spcPct val="90000"/>
              </a:lnSpc>
              <a:spcAft>
                <a:spcPct val="15000"/>
              </a:spcAft>
              <a:buFontTx/>
              <a:buNone/>
              <a:tabLst>
                <a:tab pos="2286000" algn="l"/>
              </a:tabLst>
            </a:pPr>
            <a:endParaRPr lang="en-US" dirty="0" smtClean="0">
              <a:ea typeface="華康儷中黑" pitchFamily="49" charset="-120"/>
            </a:endParaRPr>
          </a:p>
          <a:p>
            <a:pPr eaLnBrk="1" hangingPunct="1">
              <a:lnSpc>
                <a:spcPct val="90000"/>
              </a:lnSpc>
              <a:spcAft>
                <a:spcPct val="15000"/>
              </a:spcAft>
              <a:buFontTx/>
              <a:buNone/>
              <a:tabLst>
                <a:tab pos="2286000" algn="l"/>
              </a:tabLst>
            </a:pPr>
            <a:r>
              <a:rPr lang="en-US" dirty="0" smtClean="0">
                <a:ea typeface="華康儷中黑" pitchFamily="49" charset="-120"/>
              </a:rPr>
              <a:t>24</a:t>
            </a:r>
            <a:r>
              <a:rPr lang="zh-TW" altLang="en-US" dirty="0" smtClean="0">
                <a:ea typeface="華康儷中黑" pitchFamily="49" charset="-120"/>
              </a:rPr>
              <a:t>個月</a:t>
            </a:r>
            <a:r>
              <a:rPr lang="en-US" dirty="0" smtClean="0">
                <a:ea typeface="華康儷中黑" pitchFamily="49" charset="-120"/>
              </a:rPr>
              <a:t> Months = HK$80,500</a:t>
            </a:r>
          </a:p>
        </p:txBody>
      </p:sp>
      <p:sp>
        <p:nvSpPr>
          <p:cNvPr id="12292" name="TextBox 1"/>
          <p:cNvSpPr txBox="1">
            <a:spLocks noChangeArrowheads="1"/>
          </p:cNvSpPr>
          <p:nvPr/>
        </p:nvSpPr>
        <p:spPr bwMode="auto">
          <a:xfrm>
            <a:off x="5178425" y="1610436"/>
            <a:ext cx="3962400" cy="538609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altLang="en-US" sz="2000" dirty="0">
                <a:solidFill>
                  <a:srgbClr val="FFFFFF"/>
                </a:solidFill>
                <a:ea typeface="華康儷中黑" pitchFamily="49" charset="-120"/>
              </a:rPr>
              <a:t>25 -36</a:t>
            </a:r>
            <a:r>
              <a:rPr lang="zh-TW" altLang="en-US" sz="2000" dirty="0">
                <a:solidFill>
                  <a:srgbClr val="FFFFFF"/>
                </a:solidFill>
                <a:ea typeface="華康儷中黑" pitchFamily="49" charset="-120"/>
              </a:rPr>
              <a:t>個月</a:t>
            </a:r>
            <a:r>
              <a:rPr lang="en-US" altLang="zh-TW" sz="2000" dirty="0">
                <a:solidFill>
                  <a:srgbClr val="FFFFFF"/>
                </a:solidFill>
                <a:ea typeface="華康儷中黑" pitchFamily="49" charset="-120"/>
              </a:rPr>
              <a:t/>
            </a:r>
            <a:br>
              <a:rPr lang="en-US" altLang="zh-TW" sz="2000" dirty="0">
                <a:solidFill>
                  <a:srgbClr val="FFFFFF"/>
                </a:solidFill>
                <a:ea typeface="華康儷中黑" pitchFamily="49" charset="-120"/>
              </a:rPr>
            </a:br>
            <a:r>
              <a:rPr lang="en-US" altLang="zh-TW" sz="2000" dirty="0">
                <a:solidFill>
                  <a:srgbClr val="FFFFFF"/>
                </a:solidFill>
                <a:ea typeface="華康儷中黑" pitchFamily="49" charset="-120"/>
              </a:rPr>
              <a:t>@ </a:t>
            </a:r>
            <a:r>
              <a:rPr lang="zh-TW" altLang="en-US" sz="2000" dirty="0">
                <a:solidFill>
                  <a:srgbClr val="FFFFFF"/>
                </a:solidFill>
                <a:ea typeface="華康儷中黑" pitchFamily="49" charset="-120"/>
              </a:rPr>
              <a:t>每星期最少</a:t>
            </a:r>
            <a:r>
              <a:rPr lang="en-US" altLang="zh-TW" sz="2000" dirty="0">
                <a:solidFill>
                  <a:srgbClr val="FFFFFF"/>
                </a:solidFill>
                <a:ea typeface="華康儷中黑" pitchFamily="49" charset="-120"/>
              </a:rPr>
              <a:t>HK$11,500</a:t>
            </a:r>
          </a:p>
          <a:p>
            <a:pPr algn="ctr" fontAlgn="base">
              <a:spcBef>
                <a:spcPct val="0"/>
              </a:spcBef>
              <a:spcAft>
                <a:spcPct val="0"/>
              </a:spcAft>
            </a:pPr>
            <a:endParaRPr lang="en-US" altLang="en-US" sz="2000" dirty="0">
              <a:solidFill>
                <a:srgbClr val="FFFFFF"/>
              </a:solidFill>
              <a:ea typeface="華康儷中黑" pitchFamily="49" charset="-120"/>
            </a:endParaRPr>
          </a:p>
          <a:p>
            <a:pPr algn="ctr" fontAlgn="base">
              <a:spcBef>
                <a:spcPct val="0"/>
              </a:spcBef>
              <a:spcAft>
                <a:spcPct val="0"/>
              </a:spcAft>
            </a:pPr>
            <a:r>
              <a:rPr lang="zh-TW" altLang="en-US" sz="2200" dirty="0">
                <a:solidFill>
                  <a:srgbClr val="FFFFFF"/>
                </a:solidFill>
                <a:ea typeface="華康儷中黑" pitchFamily="49" charset="-120"/>
              </a:rPr>
              <a:t>每年持續性收入</a:t>
            </a:r>
            <a:r>
              <a:rPr lang="en-US" altLang="en-US" sz="2200" dirty="0">
                <a:solidFill>
                  <a:srgbClr val="FFFFFF"/>
                </a:solidFill>
                <a:ea typeface="華康儷中黑" pitchFamily="49" charset="-120"/>
              </a:rPr>
              <a:t>HK$598,000 – HK$1,435,000</a:t>
            </a:r>
          </a:p>
          <a:p>
            <a:pPr algn="ctr" fontAlgn="base">
              <a:spcBef>
                <a:spcPct val="0"/>
              </a:spcBef>
              <a:spcAft>
                <a:spcPct val="0"/>
              </a:spcAft>
            </a:pPr>
            <a:endParaRPr lang="en-US" altLang="en-US" sz="2000" b="1" dirty="0">
              <a:solidFill>
                <a:srgbClr val="FFFFFF"/>
              </a:solidFill>
              <a:ea typeface="華康儷中黑" pitchFamily="49" charset="-120"/>
            </a:endParaRPr>
          </a:p>
          <a:p>
            <a:pPr algn="ctr" fontAlgn="base">
              <a:spcBef>
                <a:spcPct val="0"/>
              </a:spcBef>
              <a:spcAft>
                <a:spcPct val="0"/>
              </a:spcAft>
            </a:pPr>
            <a:endParaRPr lang="en-US" altLang="en-US" sz="2000" b="1" dirty="0">
              <a:solidFill>
                <a:srgbClr val="FFFFFF"/>
              </a:solidFill>
              <a:ea typeface="華康儷中黑" pitchFamily="49" charset="-120"/>
            </a:endParaRPr>
          </a:p>
          <a:p>
            <a:pPr algn="ctr" fontAlgn="base">
              <a:spcBef>
                <a:spcPct val="0"/>
              </a:spcBef>
              <a:spcAft>
                <a:spcPct val="0"/>
              </a:spcAft>
            </a:pPr>
            <a:endParaRPr lang="en-US" altLang="en-US" sz="2000" b="1" dirty="0">
              <a:solidFill>
                <a:srgbClr val="FFFFFF"/>
              </a:solidFill>
              <a:ea typeface="華康儷中黑" pitchFamily="49" charset="-120"/>
            </a:endParaRPr>
          </a:p>
          <a:p>
            <a:pPr algn="ctr" fontAlgn="base">
              <a:spcBef>
                <a:spcPct val="0"/>
              </a:spcBef>
              <a:spcAft>
                <a:spcPct val="0"/>
              </a:spcAft>
            </a:pPr>
            <a:r>
              <a:rPr lang="en-US" altLang="en-US" sz="2000" b="1" dirty="0">
                <a:solidFill>
                  <a:srgbClr val="FFFFFF"/>
                </a:solidFill>
                <a:ea typeface="華康儷中黑" pitchFamily="49" charset="-120"/>
              </a:rPr>
              <a:t>25 -36 months </a:t>
            </a:r>
            <a:br>
              <a:rPr lang="en-US" altLang="en-US" sz="2000" b="1" dirty="0">
                <a:solidFill>
                  <a:srgbClr val="FFFFFF"/>
                </a:solidFill>
                <a:ea typeface="華康儷中黑" pitchFamily="49" charset="-120"/>
              </a:rPr>
            </a:br>
            <a:r>
              <a:rPr lang="en-US" altLang="en-US" sz="2000" b="1" dirty="0">
                <a:solidFill>
                  <a:srgbClr val="FFFFFF"/>
                </a:solidFill>
                <a:ea typeface="華康儷中黑" pitchFamily="49" charset="-120"/>
              </a:rPr>
              <a:t>@ HK$11,500/week minimum</a:t>
            </a:r>
          </a:p>
          <a:p>
            <a:pPr algn="ctr" fontAlgn="base">
              <a:spcBef>
                <a:spcPct val="0"/>
              </a:spcBef>
              <a:spcAft>
                <a:spcPct val="0"/>
              </a:spcAft>
            </a:pPr>
            <a:endParaRPr lang="en-US" altLang="en-US" sz="2000" b="1" dirty="0">
              <a:solidFill>
                <a:srgbClr val="FFFFFF"/>
              </a:solidFill>
              <a:ea typeface="華康儷中黑" pitchFamily="49" charset="-120"/>
            </a:endParaRPr>
          </a:p>
          <a:p>
            <a:pPr algn="ctr" fontAlgn="base">
              <a:spcBef>
                <a:spcPct val="0"/>
              </a:spcBef>
              <a:spcAft>
                <a:spcPct val="0"/>
              </a:spcAft>
            </a:pPr>
            <a:r>
              <a:rPr lang="en-US" altLang="en-US" sz="2400" b="1" dirty="0">
                <a:solidFill>
                  <a:srgbClr val="FFFFFF"/>
                </a:solidFill>
                <a:ea typeface="華康儷中黑" pitchFamily="49" charset="-120"/>
              </a:rPr>
              <a:t>HK$598,000 – </a:t>
            </a:r>
            <a:br>
              <a:rPr lang="en-US" altLang="en-US" sz="2400" b="1" dirty="0">
                <a:solidFill>
                  <a:srgbClr val="FFFFFF"/>
                </a:solidFill>
                <a:ea typeface="華康儷中黑" pitchFamily="49" charset="-120"/>
              </a:rPr>
            </a:br>
            <a:r>
              <a:rPr lang="en-US" altLang="en-US" sz="2400" b="1" dirty="0">
                <a:solidFill>
                  <a:srgbClr val="FFFFFF"/>
                </a:solidFill>
                <a:ea typeface="華康儷中黑" pitchFamily="49" charset="-120"/>
              </a:rPr>
              <a:t>HK$1,435,000 of Yearly Ongoing Income</a:t>
            </a:r>
          </a:p>
          <a:p>
            <a:pPr fontAlgn="base">
              <a:spcBef>
                <a:spcPct val="0"/>
              </a:spcBef>
              <a:spcAft>
                <a:spcPct val="0"/>
              </a:spcAft>
            </a:pPr>
            <a:r>
              <a:rPr lang="en-US" altLang="en-US" sz="2800" b="1" dirty="0">
                <a:solidFill>
                  <a:srgbClr val="FFFFFF"/>
                </a:solidFill>
                <a:ea typeface="華康儷中黑" pitchFamily="49" charset="-120"/>
              </a:rPr>
              <a:t> </a:t>
            </a:r>
            <a:r>
              <a:rPr lang="en-US" altLang="en-US" sz="2000" b="1" dirty="0">
                <a:solidFill>
                  <a:srgbClr val="FFFFFF"/>
                </a:solidFill>
                <a:ea typeface="華康儷中黑" pitchFamily="49" charset="-120"/>
              </a:rPr>
              <a:t> </a:t>
            </a:r>
            <a:endParaRPr lang="en-US" altLang="en-US" dirty="0">
              <a:solidFill>
                <a:srgbClr val="000000"/>
              </a:solidFill>
              <a:ea typeface="華康儷中黑" pitchFamily="49" charset="-120"/>
            </a:endParaRPr>
          </a:p>
        </p:txBody>
      </p:sp>
      <p:sp>
        <p:nvSpPr>
          <p:cNvPr id="12293" name="TextBox 2"/>
          <p:cNvSpPr txBox="1">
            <a:spLocks noChangeArrowheads="1"/>
          </p:cNvSpPr>
          <p:nvPr/>
        </p:nvSpPr>
        <p:spPr bwMode="auto">
          <a:xfrm>
            <a:off x="-1614488" y="2514600"/>
            <a:ext cx="184150" cy="369888"/>
          </a:xfrm>
          <a:prstGeom prst="rect">
            <a:avLst/>
          </a:prstGeom>
          <a:noFill/>
          <a:ln w="9525">
            <a:noFill/>
            <a:miter lim="800000"/>
            <a:headEnd/>
            <a:tailEnd/>
          </a:ln>
        </p:spPr>
        <p:txBody>
          <a:bodyPr wrap="none">
            <a:spAutoFit/>
          </a:bodyPr>
          <a:lstStyle/>
          <a:p>
            <a:pPr fontAlgn="base">
              <a:spcBef>
                <a:spcPct val="0"/>
              </a:spcBef>
              <a:spcAft>
                <a:spcPct val="0"/>
              </a:spcAft>
            </a:pPr>
            <a:endParaRPr lang="en-US" altLang="en-US">
              <a:solidFill>
                <a:srgbClr val="000000"/>
              </a:solidFill>
              <a:ea typeface="華康儷中黑" pitchFamily="49" charset="-12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p:txBody>
          <a:bodyPr/>
          <a:lstStyle/>
          <a:p>
            <a:pPr eaLnBrk="1" hangingPunct="1"/>
            <a:r>
              <a:rPr lang="zh-TW" altLang="en-US" b="0" i="1" dirty="0" smtClean="0">
                <a:latin typeface="華康儷中黑" pitchFamily="49" charset="-120"/>
                <a:ea typeface="華康儷中黑" pitchFamily="49" charset="-120"/>
              </a:rPr>
              <a:t>挑戰</a:t>
            </a:r>
            <a:r>
              <a:rPr lang="en-US" altLang="zh-TW" b="0" i="1" dirty="0" smtClean="0">
                <a:latin typeface="華康儷中黑" pitchFamily="49" charset="-120"/>
                <a:ea typeface="華康儷中黑" pitchFamily="49" charset="-120"/>
              </a:rPr>
              <a:t>: </a:t>
            </a:r>
            <a:r>
              <a:rPr lang="zh-TW" altLang="en-US" b="0" i="1" dirty="0" smtClean="0">
                <a:latin typeface="華康儷中黑" pitchFamily="49" charset="-120"/>
                <a:ea typeface="華康儷中黑" pitchFamily="49" charset="-120"/>
              </a:rPr>
              <a:t>我們怎麼令團隊裡所有夥伴立即行動，令其團隊成長</a:t>
            </a:r>
            <a:r>
              <a:rPr lang="en-US" altLang="zh-TW" b="0" i="1" dirty="0" smtClean="0">
                <a:latin typeface="華康儷中黑" pitchFamily="49" charset="-120"/>
                <a:ea typeface="華康儷中黑" pitchFamily="49" charset="-120"/>
              </a:rPr>
              <a:t>?</a:t>
            </a:r>
          </a:p>
          <a:p>
            <a:pPr eaLnBrk="1" hangingPunct="1"/>
            <a:r>
              <a:rPr lang="en-US" altLang="zh-TW" b="0" i="1" dirty="0" smtClean="0">
                <a:latin typeface="華康儷中黑" pitchFamily="49" charset="-120"/>
                <a:ea typeface="華康儷中黑" pitchFamily="49" charset="-120"/>
              </a:rPr>
              <a:t>… </a:t>
            </a:r>
            <a:r>
              <a:rPr lang="zh-TW" altLang="en-US" b="0" i="1" dirty="0" smtClean="0">
                <a:latin typeface="華康儷中黑" pitchFamily="49" charset="-120"/>
                <a:ea typeface="華康儷中黑" pitchFamily="49" charset="-120"/>
              </a:rPr>
              <a:t>和你的團隊成長</a:t>
            </a:r>
            <a:r>
              <a:rPr lang="en-US" altLang="zh-TW" b="0" i="1" dirty="0" smtClean="0">
                <a:latin typeface="華康儷中黑" pitchFamily="49" charset="-120"/>
                <a:ea typeface="華康儷中黑" pitchFamily="49" charset="-120"/>
              </a:rPr>
              <a:t>?</a:t>
            </a:r>
          </a:p>
          <a:p>
            <a:pPr eaLnBrk="1" hangingPunct="1"/>
            <a:r>
              <a:rPr lang="en-US" altLang="zh-TW" i="1" dirty="0" smtClean="0">
                <a:ea typeface="PMingLiU" pitchFamily="18" charset="-120"/>
              </a:rPr>
              <a:t>The Challenge:  How do we get ALL of the Distributors in our organization to immediately begin contributing to THEIR organizational growth?</a:t>
            </a:r>
          </a:p>
          <a:p>
            <a:pPr eaLnBrk="1" hangingPunct="1"/>
            <a:r>
              <a:rPr lang="en-US" altLang="zh-TW" i="1" dirty="0" smtClean="0">
                <a:ea typeface="PMingLiU" pitchFamily="18" charset="-120"/>
              </a:rPr>
              <a:t>… AND your organizational growth?</a:t>
            </a:r>
          </a:p>
        </p:txBody>
      </p:sp>
      <p:sp>
        <p:nvSpPr>
          <p:cNvPr id="4" name="Title 3"/>
          <p:cNvSpPr>
            <a:spLocks noGrp="1"/>
          </p:cNvSpPr>
          <p:nvPr>
            <p:ph type="title"/>
          </p:nvPr>
        </p:nvSpPr>
        <p:spPr/>
        <p:txBody>
          <a:bodyPr/>
          <a:lstStyle/>
          <a:p>
            <a:endParaRPr lang="en-US"/>
          </a:p>
        </p:txBody>
      </p:sp>
      <p:sp>
        <p:nvSpPr>
          <p:cNvPr id="5" name="Rectangle 2"/>
          <p:cNvSpPr txBox="1">
            <a:spLocks noChangeArrowheads="1"/>
          </p:cNvSpPr>
          <p:nvPr/>
        </p:nvSpPr>
        <p:spPr bwMode="auto">
          <a:xfrm>
            <a:off x="152400" y="228600"/>
            <a:ext cx="9140825" cy="731837"/>
          </a:xfrm>
          <a:prstGeom prst="rect">
            <a:avLst/>
          </a:prstGeom>
          <a:noFill/>
          <a:ln>
            <a:noFill/>
          </a:ln>
          <a:effectLst>
            <a:outerShdw blurRad="63500" dist="29783" dir="3885598"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a:extLst>
        </p:spPr>
        <p:txBody>
          <a:bodyPr vert="horz" wrap="square" lIns="0" tIns="0" rIns="0" bIns="0" numCol="1" anchor="ctr" anchorCtr="0" compatLnSpc="1">
            <a:prstTxWarp prst="textNoShape">
              <a:avLst/>
            </a:prstTxWarp>
          </a:bodyPr>
          <a:lstStyle/>
          <a:p>
            <a:pPr algn="ctr" fontAlgn="base">
              <a:spcBef>
                <a:spcPct val="0"/>
              </a:spcBef>
              <a:spcAft>
                <a:spcPct val="0"/>
              </a:spcAft>
              <a:defRPr/>
            </a:pPr>
            <a:r>
              <a:rPr lang="zh-TW" altLang="en-US" sz="3200" kern="0" dirty="0">
                <a:solidFill>
                  <a:srgbClr val="FFFFFF"/>
                </a:solidFill>
                <a:ea typeface="華康儷中黑"/>
                <a:cs typeface="PMingLiU" pitchFamily="18" charset="-120"/>
              </a:rPr>
              <a:t>強效物色</a:t>
            </a:r>
            <a:r>
              <a:rPr lang="en-US" altLang="zh-TW" sz="3200" b="1" kern="0" dirty="0">
                <a:solidFill>
                  <a:srgbClr val="FFFFFF"/>
                </a:solidFill>
                <a:ea typeface="PMingLiU" pitchFamily="18" charset="-120"/>
                <a:cs typeface="PMingLiU" pitchFamily="18" charset="-120"/>
              </a:rPr>
              <a:t/>
            </a:r>
            <a:br>
              <a:rPr lang="en-US" altLang="zh-TW" sz="3200" b="1" kern="0" dirty="0">
                <a:solidFill>
                  <a:srgbClr val="FFFFFF"/>
                </a:solidFill>
                <a:ea typeface="PMingLiU" pitchFamily="18" charset="-120"/>
                <a:cs typeface="PMingLiU" pitchFamily="18" charset="-120"/>
              </a:rPr>
            </a:br>
            <a:r>
              <a:rPr lang="en-US" altLang="zh-TW" sz="3200" b="1" kern="0" dirty="0">
                <a:solidFill>
                  <a:srgbClr val="FFFFFF"/>
                </a:solidFill>
                <a:ea typeface="PMingLiU" pitchFamily="18" charset="-120"/>
                <a:cs typeface="PMingLiU" pitchFamily="18" charset="-120"/>
              </a:rPr>
              <a:t>Power Prospecting</a:t>
            </a:r>
            <a:endParaRPr lang="en-US" altLang="zh-TW" sz="3200" kern="0" dirty="0">
              <a:solidFill>
                <a:srgbClr val="FFFFFF"/>
              </a:solidFill>
              <a:ea typeface="華康儷中黑"/>
              <a:cs typeface="PMingLiU" pitchFamily="18" charset="-12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4114800" y="1447800"/>
            <a:ext cx="4953000" cy="5638800"/>
          </a:xfrm>
        </p:spPr>
        <p:txBody>
          <a:bodyPr/>
          <a:lstStyle/>
          <a:p>
            <a:pPr marL="0" indent="0" eaLnBrk="1" hangingPunct="1">
              <a:spcAft>
                <a:spcPts val="600"/>
              </a:spcAft>
              <a:buFontTx/>
              <a:buNone/>
            </a:pPr>
            <a:r>
              <a:rPr lang="en-US" altLang="zh-TW" sz="2000" i="1" dirty="0" smtClean="0">
                <a:ea typeface="PMingLiU" pitchFamily="18" charset="-120"/>
              </a:rPr>
              <a:t>Two Ends of the “Spectrum”:</a:t>
            </a:r>
          </a:p>
          <a:p>
            <a:pPr lvl="1" eaLnBrk="1" hangingPunct="1">
              <a:spcAft>
                <a:spcPts val="600"/>
              </a:spcAft>
            </a:pPr>
            <a:r>
              <a:rPr lang="en-US" altLang="zh-TW" sz="2000" u="sng" dirty="0" smtClean="0">
                <a:ea typeface="PMingLiU" pitchFamily="18" charset="-120"/>
              </a:rPr>
              <a:t>Too Little</a:t>
            </a:r>
            <a:endParaRPr lang="en-US" altLang="zh-TW" sz="2000" dirty="0" smtClean="0">
              <a:ea typeface="PMingLiU" pitchFamily="18" charset="-120"/>
            </a:endParaRPr>
          </a:p>
          <a:p>
            <a:pPr lvl="2" eaLnBrk="1" hangingPunct="1">
              <a:spcAft>
                <a:spcPts val="600"/>
              </a:spcAft>
            </a:pPr>
            <a:r>
              <a:rPr lang="en-US" altLang="zh-TW" sz="2000" dirty="0" smtClean="0">
                <a:latin typeface="Times New Roman" pitchFamily="18" charset="0"/>
                <a:ea typeface="PMingLiU" pitchFamily="18" charset="-120"/>
              </a:rPr>
              <a:t>No Possibility List… </a:t>
            </a:r>
          </a:p>
          <a:p>
            <a:pPr lvl="2" eaLnBrk="1" hangingPunct="1">
              <a:spcAft>
                <a:spcPts val="600"/>
              </a:spcAft>
              <a:buNone/>
            </a:pPr>
            <a:r>
              <a:rPr lang="en-US" altLang="zh-TW" sz="2000" dirty="0" smtClean="0">
                <a:latin typeface="Times New Roman" pitchFamily="18" charset="0"/>
                <a:ea typeface="PMingLiU" pitchFamily="18" charset="-120"/>
              </a:rPr>
              <a:t>	“Might ruin relationships”</a:t>
            </a:r>
          </a:p>
          <a:p>
            <a:pPr lvl="2" eaLnBrk="1" hangingPunct="1">
              <a:spcAft>
                <a:spcPts val="600"/>
              </a:spcAft>
            </a:pPr>
            <a:r>
              <a:rPr lang="en-US" altLang="zh-TW" sz="2000" dirty="0" smtClean="0">
                <a:latin typeface="Times New Roman" pitchFamily="18" charset="0"/>
                <a:ea typeface="PMingLiU" pitchFamily="18" charset="-120"/>
              </a:rPr>
              <a:t>No Approach… </a:t>
            </a:r>
          </a:p>
          <a:p>
            <a:pPr lvl="2" eaLnBrk="1" hangingPunct="1">
              <a:spcAft>
                <a:spcPts val="600"/>
              </a:spcAft>
              <a:buNone/>
            </a:pPr>
            <a:r>
              <a:rPr lang="en-US" altLang="zh-TW" sz="2000" dirty="0" smtClean="0">
                <a:latin typeface="Times New Roman" pitchFamily="18" charset="0"/>
                <a:ea typeface="PMingLiU" pitchFamily="18" charset="-120"/>
              </a:rPr>
              <a:t>	“How do I bring it up?”</a:t>
            </a:r>
          </a:p>
          <a:p>
            <a:pPr lvl="2" eaLnBrk="1" hangingPunct="1">
              <a:spcAft>
                <a:spcPts val="600"/>
              </a:spcAft>
            </a:pPr>
            <a:r>
              <a:rPr lang="en-US" altLang="zh-TW" sz="2000" dirty="0" smtClean="0">
                <a:latin typeface="Times New Roman" pitchFamily="18" charset="0"/>
                <a:ea typeface="PMingLiU" pitchFamily="18" charset="-120"/>
              </a:rPr>
              <a:t>No Answer to “What Is It?”</a:t>
            </a:r>
          </a:p>
          <a:p>
            <a:pPr lvl="2" eaLnBrk="1" hangingPunct="1">
              <a:spcAft>
                <a:spcPts val="600"/>
              </a:spcAft>
            </a:pPr>
            <a:r>
              <a:rPr lang="en-US" altLang="zh-TW" sz="2000" dirty="0" smtClean="0">
                <a:latin typeface="Times New Roman" pitchFamily="18" charset="0"/>
                <a:ea typeface="PMingLiU" pitchFamily="18" charset="-120"/>
              </a:rPr>
              <a:t>Pre-Qualify… “Only ones that might be”</a:t>
            </a:r>
          </a:p>
          <a:p>
            <a:pPr lvl="2" eaLnBrk="1" hangingPunct="1">
              <a:spcAft>
                <a:spcPts val="600"/>
              </a:spcAft>
            </a:pPr>
            <a:r>
              <a:rPr lang="en-US" altLang="zh-TW" sz="2000" dirty="0" smtClean="0">
                <a:latin typeface="Times New Roman" pitchFamily="18" charset="0"/>
                <a:ea typeface="PMingLiU" pitchFamily="18" charset="-120"/>
              </a:rPr>
              <a:t>No Confidence… “Don’t want to blow it”</a:t>
            </a:r>
          </a:p>
          <a:p>
            <a:pPr lvl="2" eaLnBrk="1" hangingPunct="1">
              <a:spcAft>
                <a:spcPts val="600"/>
              </a:spcAft>
            </a:pPr>
            <a:r>
              <a:rPr lang="en-US" altLang="zh-TW" sz="2000" dirty="0" smtClean="0">
                <a:latin typeface="Times New Roman" pitchFamily="18" charset="0"/>
                <a:ea typeface="PMingLiU" pitchFamily="18" charset="-120"/>
              </a:rPr>
              <a:t>Can’t or Won’t Show the Business</a:t>
            </a:r>
          </a:p>
        </p:txBody>
      </p:sp>
      <p:sp>
        <p:nvSpPr>
          <p:cNvPr id="4" name="Title 3"/>
          <p:cNvSpPr>
            <a:spLocks noGrp="1"/>
          </p:cNvSpPr>
          <p:nvPr>
            <p:ph type="title"/>
          </p:nvPr>
        </p:nvSpPr>
        <p:spPr/>
        <p:txBody>
          <a:bodyPr/>
          <a:lstStyle/>
          <a:p>
            <a:endParaRPr lang="en-US"/>
          </a:p>
        </p:txBody>
      </p:sp>
      <p:sp>
        <p:nvSpPr>
          <p:cNvPr id="5" name="Rectangle 2"/>
          <p:cNvSpPr txBox="1">
            <a:spLocks noChangeArrowheads="1"/>
          </p:cNvSpPr>
          <p:nvPr/>
        </p:nvSpPr>
        <p:spPr bwMode="auto">
          <a:xfrm>
            <a:off x="152400" y="228600"/>
            <a:ext cx="9140825" cy="731837"/>
          </a:xfrm>
          <a:prstGeom prst="rect">
            <a:avLst/>
          </a:prstGeom>
          <a:noFill/>
          <a:ln>
            <a:noFill/>
          </a:ln>
          <a:effectLst>
            <a:outerShdw blurRad="63500" dist="29783" dir="3885598"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a:extLst>
        </p:spPr>
        <p:txBody>
          <a:bodyPr vert="horz" wrap="square" lIns="0" tIns="0" rIns="0" bIns="0" numCol="1" anchor="ctr" anchorCtr="0" compatLnSpc="1">
            <a:prstTxWarp prst="textNoShape">
              <a:avLst/>
            </a:prstTxWarp>
          </a:bodyPr>
          <a:lstStyle/>
          <a:p>
            <a:pPr algn="ctr" fontAlgn="base">
              <a:spcBef>
                <a:spcPct val="0"/>
              </a:spcBef>
              <a:spcAft>
                <a:spcPct val="0"/>
              </a:spcAft>
              <a:defRPr/>
            </a:pPr>
            <a:r>
              <a:rPr lang="zh-TW" altLang="en-US" sz="3200" kern="0" dirty="0">
                <a:solidFill>
                  <a:srgbClr val="FFFFFF"/>
                </a:solidFill>
                <a:ea typeface="華康儷中黑"/>
                <a:cs typeface="PMingLiU" pitchFamily="18" charset="-120"/>
              </a:rPr>
              <a:t>強效物色</a:t>
            </a:r>
            <a:r>
              <a:rPr lang="en-US" altLang="zh-TW" sz="3200" b="1" kern="0" dirty="0">
                <a:solidFill>
                  <a:srgbClr val="FFFFFF"/>
                </a:solidFill>
                <a:ea typeface="PMingLiU" pitchFamily="18" charset="-120"/>
                <a:cs typeface="PMingLiU" pitchFamily="18" charset="-120"/>
              </a:rPr>
              <a:t/>
            </a:r>
            <a:br>
              <a:rPr lang="en-US" altLang="zh-TW" sz="3200" b="1" kern="0" dirty="0">
                <a:solidFill>
                  <a:srgbClr val="FFFFFF"/>
                </a:solidFill>
                <a:ea typeface="PMingLiU" pitchFamily="18" charset="-120"/>
                <a:cs typeface="PMingLiU" pitchFamily="18" charset="-120"/>
              </a:rPr>
            </a:br>
            <a:r>
              <a:rPr lang="en-US" altLang="zh-TW" sz="3200" b="1" kern="0" dirty="0">
                <a:solidFill>
                  <a:srgbClr val="FFFFFF"/>
                </a:solidFill>
                <a:ea typeface="PMingLiU" pitchFamily="18" charset="-120"/>
                <a:cs typeface="PMingLiU" pitchFamily="18" charset="-120"/>
              </a:rPr>
              <a:t>Power Prospecting</a:t>
            </a:r>
            <a:endParaRPr lang="en-US" altLang="zh-TW" sz="3200" kern="0" dirty="0">
              <a:solidFill>
                <a:srgbClr val="FFFFFF"/>
              </a:solidFill>
              <a:ea typeface="華康儷中黑"/>
              <a:cs typeface="PMingLiU" pitchFamily="18" charset="-120"/>
            </a:endParaRPr>
          </a:p>
        </p:txBody>
      </p:sp>
      <p:sp>
        <p:nvSpPr>
          <p:cNvPr id="6" name="TextBox 5"/>
          <p:cNvSpPr txBox="1"/>
          <p:nvPr/>
        </p:nvSpPr>
        <p:spPr>
          <a:xfrm>
            <a:off x="0" y="1447800"/>
            <a:ext cx="4648200" cy="5509200"/>
          </a:xfrm>
          <a:prstGeom prst="rect">
            <a:avLst/>
          </a:prstGeom>
          <a:noFill/>
        </p:spPr>
        <p:txBody>
          <a:bodyPr wrap="square" rtlCol="0">
            <a:spAutoFit/>
          </a:bodyPr>
          <a:lstStyle/>
          <a:p>
            <a:pPr>
              <a:spcAft>
                <a:spcPct val="50000"/>
              </a:spcAft>
            </a:pPr>
            <a:r>
              <a:rPr lang="zh-TW" altLang="en-US" sz="2200" i="1" dirty="0">
                <a:solidFill>
                  <a:srgbClr val="FFFFFF"/>
                </a:solidFill>
                <a:latin typeface="Century Gothic" pitchFamily="34" charset="0"/>
                <a:ea typeface="華康儷中黑" pitchFamily="49" charset="-120"/>
              </a:rPr>
              <a:t>面對兩端的困難</a:t>
            </a:r>
            <a:r>
              <a:rPr lang="en-US" altLang="zh-TW" sz="2200" i="1" dirty="0">
                <a:solidFill>
                  <a:srgbClr val="FFFFFF"/>
                </a:solidFill>
                <a:latin typeface="Century Gothic" pitchFamily="34" charset="0"/>
                <a:ea typeface="華康儷中黑" pitchFamily="49" charset="-120"/>
              </a:rPr>
              <a:t>:</a:t>
            </a:r>
            <a:r>
              <a:rPr lang="zh-TW" altLang="en-US" sz="2200" i="1" dirty="0">
                <a:solidFill>
                  <a:srgbClr val="FFFFFF"/>
                </a:solidFill>
                <a:latin typeface="Century Gothic" pitchFamily="34" charset="0"/>
                <a:ea typeface="華康儷中黑" pitchFamily="49" charset="-120"/>
              </a:rPr>
              <a:t> </a:t>
            </a:r>
            <a:endParaRPr lang="en-US" altLang="zh-TW" sz="2200" i="1" dirty="0">
              <a:solidFill>
                <a:srgbClr val="FFFFFF"/>
              </a:solidFill>
              <a:latin typeface="Century Gothic" pitchFamily="34" charset="0"/>
              <a:ea typeface="華康儷中黑" pitchFamily="49" charset="-120"/>
            </a:endParaRPr>
          </a:p>
          <a:p>
            <a:pPr lvl="1">
              <a:spcAft>
                <a:spcPct val="50000"/>
              </a:spcAft>
            </a:pPr>
            <a:r>
              <a:rPr lang="zh-TW" altLang="en-US" sz="2200" u="sng" dirty="0">
                <a:solidFill>
                  <a:srgbClr val="FFFFFF"/>
                </a:solidFill>
                <a:latin typeface="Century Gothic" pitchFamily="34" charset="0"/>
                <a:ea typeface="華康儷中黑" pitchFamily="49" charset="-120"/>
              </a:rPr>
              <a:t>太少</a:t>
            </a:r>
            <a:r>
              <a:rPr lang="en-US" altLang="zh-TW" sz="2200" u="sng" dirty="0">
                <a:solidFill>
                  <a:srgbClr val="FFFFFF"/>
                </a:solidFill>
                <a:latin typeface="Century Gothic" pitchFamily="34" charset="0"/>
                <a:ea typeface="華康儷中黑" pitchFamily="49" charset="-120"/>
              </a:rPr>
              <a:t> </a:t>
            </a:r>
            <a:endParaRPr lang="en-US" altLang="zh-TW" sz="2200" dirty="0">
              <a:solidFill>
                <a:srgbClr val="FFFFFF"/>
              </a:solidFill>
              <a:latin typeface="Century Gothic" pitchFamily="34" charset="0"/>
              <a:ea typeface="華康儷中黑" pitchFamily="49" charset="-120"/>
            </a:endParaRPr>
          </a:p>
          <a:p>
            <a:pPr lvl="2">
              <a:spcAft>
                <a:spcPct val="50000"/>
              </a:spcAft>
            </a:pPr>
            <a:r>
              <a:rPr lang="zh-TW" altLang="en-US" sz="2200" dirty="0">
                <a:solidFill>
                  <a:srgbClr val="FFFFFF"/>
                </a:solidFill>
                <a:latin typeface="Century Gothic" pitchFamily="34" charset="0"/>
                <a:ea typeface="華康儷中黑" pitchFamily="49" charset="-120"/>
              </a:rPr>
              <a:t>沒有名單</a:t>
            </a:r>
            <a:r>
              <a:rPr lang="en-US" altLang="zh-TW" sz="2200" dirty="0">
                <a:solidFill>
                  <a:srgbClr val="FFFFFF"/>
                </a:solidFill>
                <a:latin typeface="Century Gothic" pitchFamily="34" charset="0"/>
                <a:ea typeface="華康儷中黑" pitchFamily="49" charset="-120"/>
              </a:rPr>
              <a:t>… “</a:t>
            </a:r>
            <a:r>
              <a:rPr lang="zh-TW" altLang="en-US" sz="2200" dirty="0">
                <a:solidFill>
                  <a:srgbClr val="FFFFFF"/>
                </a:solidFill>
                <a:latin typeface="Century Gothic" pitchFamily="34" charset="0"/>
                <a:ea typeface="華康儷中黑" pitchFamily="49" charset="-120"/>
              </a:rPr>
              <a:t>可能影響關係</a:t>
            </a:r>
            <a:r>
              <a:rPr lang="en-US" altLang="zh-TW" sz="2200" dirty="0">
                <a:solidFill>
                  <a:srgbClr val="FFFFFF"/>
                </a:solidFill>
                <a:latin typeface="Century Gothic" pitchFamily="34" charset="0"/>
                <a:ea typeface="華康儷中黑" pitchFamily="49" charset="-120"/>
              </a:rPr>
              <a:t>”</a:t>
            </a:r>
          </a:p>
          <a:p>
            <a:pPr lvl="2">
              <a:spcAft>
                <a:spcPct val="50000"/>
              </a:spcAft>
            </a:pPr>
            <a:r>
              <a:rPr lang="zh-TW" altLang="en-US" sz="2200" dirty="0">
                <a:solidFill>
                  <a:srgbClr val="FFFFFF"/>
                </a:solidFill>
                <a:latin typeface="Century Gothic" pitchFamily="34" charset="0"/>
                <a:ea typeface="華康儷中黑" pitchFamily="49" charset="-120"/>
              </a:rPr>
              <a:t>沒有方法</a:t>
            </a:r>
            <a:r>
              <a:rPr lang="en-US" altLang="zh-TW" sz="2200" dirty="0">
                <a:solidFill>
                  <a:srgbClr val="FFFFFF"/>
                </a:solidFill>
                <a:latin typeface="Century Gothic" pitchFamily="34" charset="0"/>
                <a:ea typeface="華康儷中黑" pitchFamily="49" charset="-120"/>
              </a:rPr>
              <a:t>… “</a:t>
            </a:r>
            <a:r>
              <a:rPr lang="zh-TW" altLang="en-US" sz="2200" dirty="0">
                <a:solidFill>
                  <a:srgbClr val="FFFFFF"/>
                </a:solidFill>
                <a:latin typeface="Century Gothic" pitchFamily="34" charset="0"/>
                <a:ea typeface="華康儷中黑" pitchFamily="49" charset="-120"/>
              </a:rPr>
              <a:t>怎麼開始這主題</a:t>
            </a:r>
            <a:r>
              <a:rPr lang="en-US" altLang="zh-TW" sz="2200" dirty="0">
                <a:solidFill>
                  <a:srgbClr val="FFFFFF"/>
                </a:solidFill>
                <a:latin typeface="Century Gothic" pitchFamily="34" charset="0"/>
                <a:ea typeface="華康儷中黑" pitchFamily="49" charset="-120"/>
              </a:rPr>
              <a:t>?”</a:t>
            </a:r>
          </a:p>
          <a:p>
            <a:pPr lvl="2">
              <a:spcAft>
                <a:spcPct val="50000"/>
              </a:spcAft>
            </a:pPr>
            <a:r>
              <a:rPr lang="zh-TW" altLang="en-US" sz="2200" dirty="0">
                <a:solidFill>
                  <a:srgbClr val="FFFFFF"/>
                </a:solidFill>
                <a:latin typeface="Century Gothic" pitchFamily="34" charset="0"/>
                <a:ea typeface="華康儷中黑" pitchFamily="49" charset="-120"/>
              </a:rPr>
              <a:t>對於 </a:t>
            </a:r>
            <a:r>
              <a:rPr lang="en-US" altLang="zh-TW" sz="2200" dirty="0">
                <a:solidFill>
                  <a:srgbClr val="FFFFFF"/>
                </a:solidFill>
                <a:latin typeface="Century Gothic" pitchFamily="34" charset="0"/>
                <a:ea typeface="華康儷中黑" pitchFamily="49" charset="-120"/>
              </a:rPr>
              <a:t>“</a:t>
            </a:r>
            <a:r>
              <a:rPr lang="zh-TW" altLang="en-US" sz="2200" dirty="0">
                <a:solidFill>
                  <a:srgbClr val="FFFFFF"/>
                </a:solidFill>
                <a:latin typeface="Century Gothic" pitchFamily="34" charset="0"/>
                <a:ea typeface="華康儷中黑" pitchFamily="49" charset="-120"/>
              </a:rPr>
              <a:t>這是甚麼</a:t>
            </a:r>
            <a:r>
              <a:rPr lang="en-US" altLang="zh-TW" sz="2200" dirty="0">
                <a:solidFill>
                  <a:srgbClr val="FFFFFF"/>
                </a:solidFill>
                <a:latin typeface="Century Gothic" pitchFamily="34" charset="0"/>
                <a:ea typeface="華康儷中黑" pitchFamily="49" charset="-120"/>
              </a:rPr>
              <a:t>”</a:t>
            </a:r>
            <a:r>
              <a:rPr lang="zh-TW" altLang="en-US" sz="2200" dirty="0">
                <a:solidFill>
                  <a:srgbClr val="FFFFFF"/>
                </a:solidFill>
                <a:latin typeface="Century Gothic" pitchFamily="34" charset="0"/>
                <a:ea typeface="華康儷中黑" pitchFamily="49" charset="-120"/>
              </a:rPr>
              <a:t> 未有準備答案</a:t>
            </a:r>
            <a:endParaRPr lang="en-US" altLang="zh-TW" sz="2200" dirty="0">
              <a:solidFill>
                <a:srgbClr val="FFFFFF"/>
              </a:solidFill>
              <a:latin typeface="Century Gothic" pitchFamily="34" charset="0"/>
              <a:ea typeface="華康儷中黑" pitchFamily="49" charset="-120"/>
            </a:endParaRPr>
          </a:p>
          <a:p>
            <a:pPr lvl="2">
              <a:spcAft>
                <a:spcPct val="50000"/>
              </a:spcAft>
            </a:pPr>
            <a:r>
              <a:rPr lang="zh-TW" altLang="en-US" sz="2200" dirty="0">
                <a:solidFill>
                  <a:srgbClr val="FFFFFF"/>
                </a:solidFill>
                <a:latin typeface="Century Gothic" pitchFamily="34" charset="0"/>
                <a:ea typeface="華康儷中黑" pitchFamily="49" charset="-120"/>
              </a:rPr>
              <a:t>預先審批資格</a:t>
            </a:r>
            <a:r>
              <a:rPr lang="en-US" altLang="zh-TW" sz="2200" dirty="0">
                <a:solidFill>
                  <a:srgbClr val="FFFFFF"/>
                </a:solidFill>
                <a:latin typeface="Century Gothic" pitchFamily="34" charset="0"/>
                <a:ea typeface="華康儷中黑" pitchFamily="49" charset="-120"/>
              </a:rPr>
              <a:t>… “</a:t>
            </a:r>
            <a:r>
              <a:rPr lang="zh-TW" altLang="en-US" sz="2200" dirty="0">
                <a:solidFill>
                  <a:srgbClr val="FFFFFF"/>
                </a:solidFill>
                <a:latin typeface="Century Gothic" pitchFamily="34" charset="0"/>
                <a:ea typeface="華康儷中黑" pitchFamily="49" charset="-120"/>
              </a:rPr>
              <a:t>只有某某才適合</a:t>
            </a:r>
            <a:r>
              <a:rPr lang="en-US" altLang="zh-TW" sz="2200" dirty="0">
                <a:solidFill>
                  <a:srgbClr val="FFFFFF"/>
                </a:solidFill>
                <a:latin typeface="Century Gothic" pitchFamily="34" charset="0"/>
                <a:ea typeface="華康儷中黑" pitchFamily="49" charset="-120"/>
              </a:rPr>
              <a:t>”</a:t>
            </a:r>
          </a:p>
          <a:p>
            <a:pPr lvl="2">
              <a:spcAft>
                <a:spcPct val="50000"/>
              </a:spcAft>
            </a:pPr>
            <a:r>
              <a:rPr lang="zh-TW" altLang="en-US" sz="2200" dirty="0">
                <a:solidFill>
                  <a:srgbClr val="FFFFFF"/>
                </a:solidFill>
                <a:latin typeface="Century Gothic" pitchFamily="34" charset="0"/>
                <a:ea typeface="華康儷中黑" pitchFamily="49" charset="-120"/>
              </a:rPr>
              <a:t>沒有信心</a:t>
            </a:r>
            <a:r>
              <a:rPr lang="en-US" altLang="zh-TW" sz="2200" dirty="0">
                <a:solidFill>
                  <a:srgbClr val="FFFFFF"/>
                </a:solidFill>
                <a:latin typeface="Century Gothic" pitchFamily="34" charset="0"/>
                <a:ea typeface="華康儷中黑" pitchFamily="49" charset="-120"/>
              </a:rPr>
              <a:t>… “</a:t>
            </a:r>
            <a:r>
              <a:rPr lang="zh-TW" altLang="en-US" sz="2200" dirty="0">
                <a:solidFill>
                  <a:srgbClr val="FFFFFF"/>
                </a:solidFill>
                <a:latin typeface="Century Gothic" pitchFamily="34" charset="0"/>
                <a:ea typeface="華康儷中黑" pitchFamily="49" charset="-120"/>
              </a:rPr>
              <a:t>不想失敗</a:t>
            </a:r>
            <a:r>
              <a:rPr lang="en-US" altLang="zh-TW" sz="2200" dirty="0">
                <a:solidFill>
                  <a:srgbClr val="FFFFFF"/>
                </a:solidFill>
                <a:latin typeface="Century Gothic" pitchFamily="34" charset="0"/>
                <a:ea typeface="華康儷中黑" pitchFamily="49" charset="-120"/>
              </a:rPr>
              <a:t>”</a:t>
            </a:r>
          </a:p>
          <a:p>
            <a:pPr lvl="2">
              <a:spcAft>
                <a:spcPct val="50000"/>
              </a:spcAft>
            </a:pPr>
            <a:r>
              <a:rPr lang="zh-TW" altLang="en-US" sz="2200" dirty="0">
                <a:solidFill>
                  <a:srgbClr val="FFFFFF"/>
                </a:solidFill>
                <a:latin typeface="Century Gothic" pitchFamily="34" charset="0"/>
                <a:ea typeface="華康儷中黑" pitchFamily="49" charset="-120"/>
              </a:rPr>
              <a:t>不能或不會展示計劃</a:t>
            </a:r>
            <a:endParaRPr lang="en-US" altLang="zh-TW" sz="2200" i="1" dirty="0">
              <a:solidFill>
                <a:srgbClr val="FFFFFF"/>
              </a:solidFill>
              <a:latin typeface="Century Gothic" pitchFamily="34" charset="0"/>
              <a:ea typeface="華康儷中黑" pitchFamily="49" charset="-120"/>
            </a:endParaRPr>
          </a:p>
          <a:p>
            <a:endParaRPr lang="en-US" sz="2200" dirty="0">
              <a:solidFill>
                <a:srgbClr val="FFFFFF"/>
              </a:solidFill>
              <a:latin typeface="Century Gothic"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type="body" idx="1"/>
          </p:nvPr>
        </p:nvSpPr>
        <p:spPr>
          <a:xfrm>
            <a:off x="4038600" y="2057400"/>
            <a:ext cx="4876800" cy="5638800"/>
          </a:xfrm>
        </p:spPr>
        <p:txBody>
          <a:bodyPr/>
          <a:lstStyle/>
          <a:p>
            <a:pPr marL="0" indent="0" eaLnBrk="1" hangingPunct="1">
              <a:lnSpc>
                <a:spcPts val="1400"/>
              </a:lnSpc>
              <a:spcAft>
                <a:spcPct val="50000"/>
              </a:spcAft>
              <a:buFontTx/>
              <a:buNone/>
            </a:pPr>
            <a:r>
              <a:rPr lang="en-US" altLang="zh-TW" sz="2000" i="1" dirty="0" smtClean="0">
                <a:ea typeface="PMingLiU" pitchFamily="18" charset="-120"/>
              </a:rPr>
              <a:t>Two Ends of the “Spectrum” (cont’d):</a:t>
            </a:r>
          </a:p>
          <a:p>
            <a:pPr lvl="1" eaLnBrk="1" hangingPunct="1">
              <a:lnSpc>
                <a:spcPts val="1400"/>
              </a:lnSpc>
              <a:spcAft>
                <a:spcPct val="50000"/>
              </a:spcAft>
            </a:pPr>
            <a:r>
              <a:rPr lang="en-US" altLang="zh-TW" sz="2000" u="sng" dirty="0" smtClean="0">
                <a:ea typeface="PMingLiU" pitchFamily="18" charset="-120"/>
              </a:rPr>
              <a:t>Too Much</a:t>
            </a:r>
            <a:endParaRPr lang="en-US" altLang="zh-TW" sz="2000" dirty="0" smtClean="0">
              <a:ea typeface="PMingLiU" pitchFamily="18" charset="-120"/>
            </a:endParaRPr>
          </a:p>
          <a:p>
            <a:pPr lvl="2" eaLnBrk="1" hangingPunct="1">
              <a:lnSpc>
                <a:spcPts val="1600"/>
              </a:lnSpc>
              <a:spcBef>
                <a:spcPts val="600"/>
              </a:spcBef>
              <a:spcAft>
                <a:spcPct val="50000"/>
              </a:spcAft>
            </a:pPr>
            <a:r>
              <a:rPr lang="en-US" altLang="zh-TW" sz="2000" dirty="0" smtClean="0">
                <a:latin typeface="Times New Roman" pitchFamily="18" charset="0"/>
                <a:ea typeface="PMingLiU" pitchFamily="18" charset="-120"/>
              </a:rPr>
              <a:t>Pre-Qualify… Don’t have skills</a:t>
            </a:r>
          </a:p>
          <a:p>
            <a:pPr lvl="2" eaLnBrk="1" hangingPunct="1">
              <a:lnSpc>
                <a:spcPts val="1600"/>
              </a:lnSpc>
              <a:spcBef>
                <a:spcPts val="600"/>
              </a:spcBef>
              <a:spcAft>
                <a:spcPct val="50000"/>
              </a:spcAft>
            </a:pPr>
            <a:r>
              <a:rPr lang="en-US" altLang="zh-TW" sz="2000" dirty="0" smtClean="0">
                <a:latin typeface="Times New Roman" pitchFamily="18" charset="0"/>
                <a:ea typeface="PMingLiU" pitchFamily="18" charset="-120"/>
              </a:rPr>
              <a:t>Recruit/Convince… vs. Prospect</a:t>
            </a:r>
          </a:p>
          <a:p>
            <a:pPr lvl="2" eaLnBrk="1" hangingPunct="1">
              <a:lnSpc>
                <a:spcPts val="1600"/>
              </a:lnSpc>
              <a:spcBef>
                <a:spcPts val="600"/>
              </a:spcBef>
              <a:spcAft>
                <a:spcPct val="50000"/>
              </a:spcAft>
            </a:pPr>
            <a:r>
              <a:rPr lang="en-US" altLang="zh-TW" sz="2000" dirty="0" smtClean="0">
                <a:latin typeface="Times New Roman" pitchFamily="18" charset="0"/>
                <a:ea typeface="PMingLiU" pitchFamily="18" charset="-120"/>
              </a:rPr>
              <a:t>Throw up… scare people</a:t>
            </a:r>
          </a:p>
          <a:p>
            <a:pPr lvl="2" eaLnBrk="1" hangingPunct="1">
              <a:lnSpc>
                <a:spcPts val="1600"/>
              </a:lnSpc>
              <a:spcBef>
                <a:spcPts val="600"/>
              </a:spcBef>
              <a:spcAft>
                <a:spcPct val="50000"/>
              </a:spcAft>
            </a:pPr>
            <a:r>
              <a:rPr lang="en-US" altLang="zh-TW" sz="2000" dirty="0" smtClean="0">
                <a:latin typeface="Times New Roman" pitchFamily="18" charset="0"/>
                <a:ea typeface="PMingLiU" pitchFamily="18" charset="-120"/>
              </a:rPr>
              <a:t>Focused too much on End Result</a:t>
            </a:r>
          </a:p>
          <a:p>
            <a:pPr lvl="2" eaLnBrk="1" hangingPunct="1">
              <a:lnSpc>
                <a:spcPts val="1600"/>
              </a:lnSpc>
              <a:spcBef>
                <a:spcPts val="600"/>
              </a:spcBef>
              <a:spcAft>
                <a:spcPct val="50000"/>
              </a:spcAft>
            </a:pPr>
            <a:r>
              <a:rPr lang="en-US" altLang="zh-TW" sz="2000" dirty="0" smtClean="0">
                <a:latin typeface="Times New Roman" pitchFamily="18" charset="0"/>
                <a:ea typeface="PMingLiU" pitchFamily="18" charset="-120"/>
              </a:rPr>
              <a:t>Overwhelm with too much information</a:t>
            </a:r>
          </a:p>
          <a:p>
            <a:pPr lvl="2" eaLnBrk="1" hangingPunct="1">
              <a:lnSpc>
                <a:spcPts val="1600"/>
              </a:lnSpc>
              <a:spcBef>
                <a:spcPts val="600"/>
              </a:spcBef>
              <a:spcAft>
                <a:spcPct val="50000"/>
              </a:spcAft>
            </a:pPr>
            <a:r>
              <a:rPr lang="en-US" altLang="zh-TW" sz="2000" dirty="0" smtClean="0">
                <a:latin typeface="Times New Roman" pitchFamily="18" charset="0"/>
                <a:ea typeface="PMingLiU" pitchFamily="18" charset="-120"/>
              </a:rPr>
              <a:t>“Commission Breath”…</a:t>
            </a:r>
          </a:p>
        </p:txBody>
      </p:sp>
      <p:sp>
        <p:nvSpPr>
          <p:cNvPr id="4" name="Title 3"/>
          <p:cNvSpPr>
            <a:spLocks noGrp="1"/>
          </p:cNvSpPr>
          <p:nvPr>
            <p:ph type="title"/>
          </p:nvPr>
        </p:nvSpPr>
        <p:spPr/>
        <p:txBody>
          <a:bodyPr/>
          <a:lstStyle/>
          <a:p>
            <a:endParaRPr lang="en-US"/>
          </a:p>
        </p:txBody>
      </p:sp>
      <p:sp>
        <p:nvSpPr>
          <p:cNvPr id="5" name="Rectangle 2"/>
          <p:cNvSpPr txBox="1">
            <a:spLocks noChangeArrowheads="1"/>
          </p:cNvSpPr>
          <p:nvPr/>
        </p:nvSpPr>
        <p:spPr bwMode="auto">
          <a:xfrm>
            <a:off x="152400" y="152400"/>
            <a:ext cx="9140825" cy="731837"/>
          </a:xfrm>
          <a:prstGeom prst="rect">
            <a:avLst/>
          </a:prstGeom>
          <a:noFill/>
          <a:ln>
            <a:noFill/>
          </a:ln>
          <a:effectLst>
            <a:outerShdw blurRad="63500" dist="29783" dir="3885598"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a:extLst>
        </p:spPr>
        <p:txBody>
          <a:bodyPr vert="horz" wrap="square" lIns="0" tIns="0" rIns="0" bIns="0" numCol="1" anchor="ctr" anchorCtr="0" compatLnSpc="1">
            <a:prstTxWarp prst="textNoShape">
              <a:avLst/>
            </a:prstTxWarp>
          </a:bodyPr>
          <a:lstStyle/>
          <a:p>
            <a:pPr algn="ctr" fontAlgn="base">
              <a:spcBef>
                <a:spcPct val="0"/>
              </a:spcBef>
              <a:spcAft>
                <a:spcPct val="0"/>
              </a:spcAft>
              <a:defRPr/>
            </a:pPr>
            <a:r>
              <a:rPr lang="zh-TW" altLang="en-US" sz="3200" kern="0" dirty="0">
                <a:solidFill>
                  <a:srgbClr val="FFFFFF"/>
                </a:solidFill>
                <a:ea typeface="華康儷中黑"/>
                <a:cs typeface="PMingLiU" pitchFamily="18" charset="-120"/>
              </a:rPr>
              <a:t>強效物色</a:t>
            </a:r>
            <a:r>
              <a:rPr lang="en-US" altLang="zh-TW" sz="3200" b="1" kern="0" dirty="0">
                <a:solidFill>
                  <a:srgbClr val="FFFFFF"/>
                </a:solidFill>
                <a:ea typeface="PMingLiU" pitchFamily="18" charset="-120"/>
                <a:cs typeface="PMingLiU" pitchFamily="18" charset="-120"/>
              </a:rPr>
              <a:t/>
            </a:r>
            <a:br>
              <a:rPr lang="en-US" altLang="zh-TW" sz="3200" b="1" kern="0" dirty="0">
                <a:solidFill>
                  <a:srgbClr val="FFFFFF"/>
                </a:solidFill>
                <a:ea typeface="PMingLiU" pitchFamily="18" charset="-120"/>
                <a:cs typeface="PMingLiU" pitchFamily="18" charset="-120"/>
              </a:rPr>
            </a:br>
            <a:r>
              <a:rPr lang="en-US" altLang="zh-TW" sz="3200" b="1" kern="0" dirty="0">
                <a:solidFill>
                  <a:srgbClr val="FFFFFF"/>
                </a:solidFill>
                <a:ea typeface="PMingLiU" pitchFamily="18" charset="-120"/>
                <a:cs typeface="PMingLiU" pitchFamily="18" charset="-120"/>
              </a:rPr>
              <a:t>Power Prospecting</a:t>
            </a:r>
            <a:endParaRPr lang="en-US" altLang="zh-TW" sz="3200" kern="0" dirty="0">
              <a:solidFill>
                <a:srgbClr val="FFFFFF"/>
              </a:solidFill>
              <a:ea typeface="華康儷中黑"/>
              <a:cs typeface="PMingLiU" pitchFamily="18" charset="-120"/>
            </a:endParaRPr>
          </a:p>
        </p:txBody>
      </p:sp>
      <p:sp>
        <p:nvSpPr>
          <p:cNvPr id="6" name="TextBox 5"/>
          <p:cNvSpPr txBox="1"/>
          <p:nvPr/>
        </p:nvSpPr>
        <p:spPr>
          <a:xfrm>
            <a:off x="381000" y="1905000"/>
            <a:ext cx="3962400" cy="4770537"/>
          </a:xfrm>
          <a:prstGeom prst="rect">
            <a:avLst/>
          </a:prstGeom>
          <a:noFill/>
        </p:spPr>
        <p:txBody>
          <a:bodyPr wrap="square" rtlCol="0">
            <a:spAutoFit/>
          </a:bodyPr>
          <a:lstStyle/>
          <a:p>
            <a:pPr>
              <a:spcAft>
                <a:spcPct val="50000"/>
              </a:spcAft>
            </a:pPr>
            <a:r>
              <a:rPr lang="zh-TW" altLang="en-US" sz="2200" i="1" dirty="0">
                <a:solidFill>
                  <a:srgbClr val="FFFFFF"/>
                </a:solidFill>
                <a:latin typeface="Century Gothic" pitchFamily="34" charset="0"/>
                <a:ea typeface="華康儷中黑" pitchFamily="49" charset="-120"/>
              </a:rPr>
              <a:t>面對兩端的困難</a:t>
            </a:r>
            <a:r>
              <a:rPr lang="en-US" altLang="zh-TW" sz="2200" i="1" dirty="0">
                <a:solidFill>
                  <a:srgbClr val="FFFFFF"/>
                </a:solidFill>
                <a:latin typeface="Century Gothic" pitchFamily="34" charset="0"/>
                <a:ea typeface="華康儷中黑" pitchFamily="49" charset="-120"/>
              </a:rPr>
              <a:t>:</a:t>
            </a:r>
            <a:r>
              <a:rPr lang="zh-TW" altLang="en-US" sz="2200" i="1" dirty="0">
                <a:solidFill>
                  <a:srgbClr val="FFFFFF"/>
                </a:solidFill>
                <a:latin typeface="Century Gothic" pitchFamily="34" charset="0"/>
                <a:ea typeface="華康儷中黑" pitchFamily="49" charset="-120"/>
              </a:rPr>
              <a:t> </a:t>
            </a:r>
            <a:r>
              <a:rPr lang="en-US" altLang="zh-TW" sz="2200" i="1" dirty="0">
                <a:solidFill>
                  <a:srgbClr val="FFFFFF"/>
                </a:solidFill>
                <a:latin typeface="Century Gothic" pitchFamily="34" charset="0"/>
                <a:ea typeface="華康儷中黑" pitchFamily="49" charset="-120"/>
              </a:rPr>
              <a:t>(</a:t>
            </a:r>
            <a:r>
              <a:rPr lang="zh-TW" altLang="en-US" sz="2200" i="1" dirty="0">
                <a:solidFill>
                  <a:srgbClr val="FFFFFF"/>
                </a:solidFill>
                <a:latin typeface="Century Gothic" pitchFamily="34" charset="0"/>
                <a:ea typeface="華康儷中黑" pitchFamily="49" charset="-120"/>
              </a:rPr>
              <a:t>續</a:t>
            </a:r>
            <a:r>
              <a:rPr lang="en-US" altLang="zh-TW" sz="2200" i="1" dirty="0">
                <a:solidFill>
                  <a:srgbClr val="FFFFFF"/>
                </a:solidFill>
                <a:latin typeface="Century Gothic" pitchFamily="34" charset="0"/>
                <a:ea typeface="華康儷中黑" pitchFamily="49" charset="-120"/>
              </a:rPr>
              <a:t>):</a:t>
            </a:r>
          </a:p>
          <a:p>
            <a:pPr lvl="1">
              <a:spcAft>
                <a:spcPct val="50000"/>
              </a:spcAft>
            </a:pPr>
            <a:r>
              <a:rPr lang="zh-TW" altLang="en-US" sz="2200" u="sng" dirty="0">
                <a:solidFill>
                  <a:srgbClr val="FFFFFF"/>
                </a:solidFill>
                <a:latin typeface="Century Gothic" pitchFamily="34" charset="0"/>
                <a:ea typeface="華康儷中黑" pitchFamily="49" charset="-120"/>
              </a:rPr>
              <a:t>太多</a:t>
            </a:r>
            <a:endParaRPr lang="en-US" altLang="zh-TW" sz="2200" dirty="0">
              <a:solidFill>
                <a:srgbClr val="FFFFFF"/>
              </a:solidFill>
              <a:latin typeface="Century Gothic" pitchFamily="34" charset="0"/>
              <a:ea typeface="華康儷中黑" pitchFamily="49" charset="-120"/>
            </a:endParaRPr>
          </a:p>
          <a:p>
            <a:pPr lvl="2">
              <a:spcAft>
                <a:spcPct val="50000"/>
              </a:spcAft>
            </a:pPr>
            <a:r>
              <a:rPr lang="zh-TW" altLang="en-US" sz="2200" dirty="0">
                <a:solidFill>
                  <a:srgbClr val="FFFFFF"/>
                </a:solidFill>
                <a:latin typeface="Century Gothic" pitchFamily="34" charset="0"/>
                <a:ea typeface="華康儷中黑" pitchFamily="49" charset="-120"/>
              </a:rPr>
              <a:t>預先審批資格</a:t>
            </a:r>
            <a:r>
              <a:rPr lang="en-US" altLang="zh-TW" sz="2200" dirty="0">
                <a:solidFill>
                  <a:srgbClr val="FFFFFF"/>
                </a:solidFill>
                <a:latin typeface="Century Gothic" pitchFamily="34" charset="0"/>
                <a:ea typeface="華康儷中黑" pitchFamily="49" charset="-120"/>
              </a:rPr>
              <a:t>… </a:t>
            </a:r>
            <a:r>
              <a:rPr lang="zh-TW" altLang="en-US" sz="2200" dirty="0">
                <a:solidFill>
                  <a:srgbClr val="FFFFFF"/>
                </a:solidFill>
                <a:latin typeface="Century Gothic" pitchFamily="34" charset="0"/>
                <a:ea typeface="華康儷中黑" pitchFamily="49" charset="-120"/>
              </a:rPr>
              <a:t>未有技巧</a:t>
            </a:r>
            <a:endParaRPr lang="en-US" altLang="zh-TW" sz="2200" dirty="0">
              <a:solidFill>
                <a:srgbClr val="FFFFFF"/>
              </a:solidFill>
              <a:latin typeface="Century Gothic" pitchFamily="34" charset="0"/>
              <a:ea typeface="華康儷中黑" pitchFamily="49" charset="-120"/>
            </a:endParaRPr>
          </a:p>
          <a:p>
            <a:pPr lvl="2">
              <a:spcAft>
                <a:spcPct val="50000"/>
              </a:spcAft>
            </a:pPr>
            <a:r>
              <a:rPr lang="zh-TW" altLang="en-US" sz="2200" dirty="0">
                <a:solidFill>
                  <a:srgbClr val="FFFFFF"/>
                </a:solidFill>
                <a:latin typeface="Century Gothic" pitchFamily="34" charset="0"/>
                <a:ea typeface="華康儷中黑" pitchFamily="49" charset="-120"/>
              </a:rPr>
              <a:t>招募</a:t>
            </a:r>
            <a:r>
              <a:rPr lang="en-US" altLang="zh-TW" sz="2200" dirty="0">
                <a:solidFill>
                  <a:srgbClr val="FFFFFF"/>
                </a:solidFill>
                <a:latin typeface="Century Gothic" pitchFamily="34" charset="0"/>
                <a:ea typeface="華康儷中黑" pitchFamily="49" charset="-120"/>
              </a:rPr>
              <a:t>/</a:t>
            </a:r>
            <a:r>
              <a:rPr lang="zh-TW" altLang="en-US" sz="2200" dirty="0">
                <a:solidFill>
                  <a:srgbClr val="FFFFFF"/>
                </a:solidFill>
                <a:latin typeface="Century Gothic" pitchFamily="34" charset="0"/>
                <a:ea typeface="華康儷中黑" pitchFamily="49" charset="-120"/>
              </a:rPr>
              <a:t>說服</a:t>
            </a:r>
            <a:r>
              <a:rPr lang="en-US" altLang="zh-TW" sz="2200" dirty="0">
                <a:solidFill>
                  <a:srgbClr val="FFFFFF"/>
                </a:solidFill>
                <a:latin typeface="Century Gothic" pitchFamily="34" charset="0"/>
                <a:ea typeface="華康儷中黑" pitchFamily="49" charset="-120"/>
              </a:rPr>
              <a:t>… vs. </a:t>
            </a:r>
            <a:r>
              <a:rPr lang="zh-TW" altLang="en-US" sz="2200" dirty="0">
                <a:solidFill>
                  <a:srgbClr val="FFFFFF"/>
                </a:solidFill>
                <a:latin typeface="Century Gothic" pitchFamily="34" charset="0"/>
                <a:ea typeface="華康儷中黑" pitchFamily="49" charset="-120"/>
              </a:rPr>
              <a:t>物色</a:t>
            </a:r>
            <a:endParaRPr lang="en-US" altLang="zh-TW" sz="2200" dirty="0">
              <a:solidFill>
                <a:srgbClr val="FFFFFF"/>
              </a:solidFill>
              <a:latin typeface="Century Gothic" pitchFamily="34" charset="0"/>
              <a:ea typeface="華康儷中黑" pitchFamily="49" charset="-120"/>
            </a:endParaRPr>
          </a:p>
          <a:p>
            <a:pPr lvl="2">
              <a:spcAft>
                <a:spcPct val="50000"/>
              </a:spcAft>
            </a:pPr>
            <a:r>
              <a:rPr lang="zh-TW" altLang="en-US" sz="2200" dirty="0">
                <a:solidFill>
                  <a:srgbClr val="FFFFFF"/>
                </a:solidFill>
                <a:latin typeface="Century Gothic" pitchFamily="34" charset="0"/>
                <a:ea typeface="華康儷中黑" pitchFamily="49" charset="-120"/>
              </a:rPr>
              <a:t>講太多</a:t>
            </a:r>
            <a:r>
              <a:rPr lang="en-US" altLang="zh-TW" sz="2200" dirty="0">
                <a:solidFill>
                  <a:srgbClr val="FFFFFF"/>
                </a:solidFill>
                <a:latin typeface="Century Gothic" pitchFamily="34" charset="0"/>
                <a:ea typeface="華康儷中黑" pitchFamily="49" charset="-120"/>
              </a:rPr>
              <a:t>… </a:t>
            </a:r>
            <a:r>
              <a:rPr lang="zh-TW" altLang="en-US" sz="2200" dirty="0">
                <a:solidFill>
                  <a:srgbClr val="FFFFFF"/>
                </a:solidFill>
                <a:latin typeface="Century Gothic" pitchFamily="34" charset="0"/>
                <a:ea typeface="華康儷中黑" pitchFamily="49" charset="-120"/>
              </a:rPr>
              <a:t>嚇怕他人</a:t>
            </a:r>
            <a:endParaRPr lang="en-US" altLang="zh-TW" sz="2200" dirty="0">
              <a:solidFill>
                <a:srgbClr val="FFFFFF"/>
              </a:solidFill>
              <a:latin typeface="Century Gothic" pitchFamily="34" charset="0"/>
              <a:ea typeface="華康儷中黑" pitchFamily="49" charset="-120"/>
            </a:endParaRPr>
          </a:p>
          <a:p>
            <a:pPr lvl="2">
              <a:spcAft>
                <a:spcPct val="50000"/>
              </a:spcAft>
            </a:pPr>
            <a:r>
              <a:rPr lang="zh-TW" altLang="en-US" sz="2200" dirty="0">
                <a:solidFill>
                  <a:srgbClr val="FFFFFF"/>
                </a:solidFill>
                <a:latin typeface="Century Gothic" pitchFamily="34" charset="0"/>
                <a:ea typeface="華康儷中黑" pitchFamily="49" charset="-120"/>
              </a:rPr>
              <a:t>太在意結果</a:t>
            </a:r>
            <a:endParaRPr lang="en-US" altLang="zh-TW" sz="2200" dirty="0">
              <a:solidFill>
                <a:srgbClr val="FFFFFF"/>
              </a:solidFill>
              <a:latin typeface="Century Gothic" pitchFamily="34" charset="0"/>
              <a:ea typeface="華康儷中黑" pitchFamily="49" charset="-120"/>
            </a:endParaRPr>
          </a:p>
          <a:p>
            <a:pPr lvl="2">
              <a:spcAft>
                <a:spcPct val="50000"/>
              </a:spcAft>
            </a:pPr>
            <a:r>
              <a:rPr lang="zh-TW" altLang="en-US" sz="2200" dirty="0">
                <a:solidFill>
                  <a:srgbClr val="FFFFFF"/>
                </a:solidFill>
                <a:latin typeface="Century Gothic" pitchFamily="34" charset="0"/>
                <a:ea typeface="華康儷中黑" pitchFamily="49" charset="-120"/>
              </a:rPr>
              <a:t>講太多資訊 </a:t>
            </a:r>
            <a:endParaRPr lang="en-US" altLang="zh-TW" sz="2200" dirty="0">
              <a:solidFill>
                <a:srgbClr val="FFFFFF"/>
              </a:solidFill>
              <a:latin typeface="Century Gothic" pitchFamily="34" charset="0"/>
              <a:ea typeface="華康儷中黑" pitchFamily="49" charset="-120"/>
            </a:endParaRPr>
          </a:p>
          <a:p>
            <a:pPr lvl="2">
              <a:spcAft>
                <a:spcPct val="50000"/>
              </a:spcAft>
            </a:pPr>
            <a:r>
              <a:rPr lang="zh-TW" altLang="en-US" sz="2200" dirty="0">
                <a:solidFill>
                  <a:srgbClr val="FFFFFF"/>
                </a:solidFill>
                <a:latin typeface="Century Gothic" pitchFamily="34" charset="0"/>
                <a:ea typeface="華康儷中黑" pitchFamily="49" charset="-120"/>
              </a:rPr>
              <a:t>太注重佣金收入</a:t>
            </a:r>
            <a:r>
              <a:rPr lang="en-US" altLang="zh-TW" sz="2200" dirty="0">
                <a:solidFill>
                  <a:srgbClr val="FFFFFF"/>
                </a:solidFill>
                <a:latin typeface="Century Gothic" pitchFamily="34" charset="0"/>
                <a:ea typeface="華康儷中黑" pitchFamily="49" charset="-120"/>
              </a:rPr>
              <a:t>…</a:t>
            </a:r>
            <a:endParaRPr lang="en-US" altLang="zh-TW" sz="2200" i="1" dirty="0">
              <a:solidFill>
                <a:srgbClr val="FFFFFF"/>
              </a:solidFill>
              <a:latin typeface="Century Gothic" pitchFamily="34" charset="0"/>
              <a:ea typeface="華康儷中黑" pitchFamily="49" charset="-120"/>
            </a:endParaRPr>
          </a:p>
          <a:p>
            <a:endParaRPr lang="en-US" b="1" dirty="0">
              <a:solidFill>
                <a:srgbClr val="FFFFFF"/>
              </a:solidFill>
              <a:latin typeface="Century Gothic" pitchFamily="34" charset="0"/>
              <a:ea typeface="華康儷中黑" pitchFamily="49" charset="-12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p:txBody>
          <a:bodyPr/>
          <a:lstStyle/>
          <a:p>
            <a:pPr algn="ctr" eaLnBrk="1" hangingPunct="1">
              <a:buFontTx/>
              <a:buNone/>
            </a:pPr>
            <a:endParaRPr lang="en-US" altLang="zh-TW" dirty="0" smtClean="0">
              <a:ea typeface="PMingLiU" pitchFamily="18" charset="-120"/>
            </a:endParaRPr>
          </a:p>
          <a:p>
            <a:pPr algn="ctr" eaLnBrk="1" hangingPunct="1">
              <a:buFontTx/>
              <a:buNone/>
            </a:pPr>
            <a:r>
              <a:rPr lang="zh-TW" altLang="en-US" b="0" dirty="0" smtClean="0">
                <a:latin typeface="華康儷中黑" pitchFamily="49" charset="-120"/>
                <a:ea typeface="華康儷中黑" pitchFamily="49" charset="-120"/>
              </a:rPr>
              <a:t>我們怎樣消除太多和太少</a:t>
            </a:r>
            <a:r>
              <a:rPr lang="en-US" altLang="zh-TW" b="0" dirty="0" smtClean="0">
                <a:latin typeface="華康儷中黑" pitchFamily="49" charset="-120"/>
                <a:ea typeface="華康儷中黑" pitchFamily="49" charset="-120"/>
              </a:rPr>
              <a:t>?</a:t>
            </a:r>
          </a:p>
          <a:p>
            <a:pPr algn="ctr" eaLnBrk="1" hangingPunct="1">
              <a:buFontTx/>
              <a:buNone/>
            </a:pPr>
            <a:r>
              <a:rPr lang="en-US" altLang="zh-TW" sz="4000" dirty="0" smtClean="0">
                <a:ea typeface="PMingLiU" pitchFamily="18" charset="-120"/>
              </a:rPr>
              <a:t>How do we eliminate </a:t>
            </a:r>
            <a:br>
              <a:rPr lang="en-US" altLang="zh-TW" sz="4000" dirty="0" smtClean="0">
                <a:ea typeface="PMingLiU" pitchFamily="18" charset="-120"/>
              </a:rPr>
            </a:br>
            <a:r>
              <a:rPr lang="en-US" altLang="zh-TW" sz="4000" dirty="0" smtClean="0">
                <a:ea typeface="PMingLiU" pitchFamily="18" charset="-120"/>
              </a:rPr>
              <a:t>TOO MUCH and TOO LITTLE?</a:t>
            </a:r>
          </a:p>
        </p:txBody>
      </p:sp>
      <p:sp>
        <p:nvSpPr>
          <p:cNvPr id="4" name="Title 3"/>
          <p:cNvSpPr>
            <a:spLocks noGrp="1"/>
          </p:cNvSpPr>
          <p:nvPr>
            <p:ph type="title"/>
          </p:nvPr>
        </p:nvSpPr>
        <p:spPr/>
        <p:txBody>
          <a:bodyPr/>
          <a:lstStyle/>
          <a:p>
            <a:endParaRPr lang="en-US"/>
          </a:p>
        </p:txBody>
      </p:sp>
      <p:sp>
        <p:nvSpPr>
          <p:cNvPr id="5" name="Rectangle 2"/>
          <p:cNvSpPr txBox="1">
            <a:spLocks noChangeArrowheads="1"/>
          </p:cNvSpPr>
          <p:nvPr/>
        </p:nvSpPr>
        <p:spPr bwMode="auto">
          <a:xfrm>
            <a:off x="152400" y="411163"/>
            <a:ext cx="9140825" cy="731837"/>
          </a:xfrm>
          <a:prstGeom prst="rect">
            <a:avLst/>
          </a:prstGeom>
          <a:noFill/>
          <a:ln>
            <a:noFill/>
          </a:ln>
          <a:effectLst>
            <a:outerShdw blurRad="63500" dist="29783" dir="3885598"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a:extLst>
        </p:spPr>
        <p:txBody>
          <a:bodyPr vert="horz" wrap="square" lIns="0" tIns="0" rIns="0" bIns="0" numCol="1" anchor="ctr" anchorCtr="0" compatLnSpc="1">
            <a:prstTxWarp prst="textNoShape">
              <a:avLst/>
            </a:prstTxWarp>
          </a:bodyPr>
          <a:lstStyle/>
          <a:p>
            <a:pPr algn="ctr" fontAlgn="base">
              <a:spcBef>
                <a:spcPct val="0"/>
              </a:spcBef>
              <a:spcAft>
                <a:spcPct val="0"/>
              </a:spcAft>
              <a:defRPr/>
            </a:pPr>
            <a:r>
              <a:rPr lang="zh-TW" altLang="en-US" sz="3200" kern="0" dirty="0">
                <a:solidFill>
                  <a:srgbClr val="FFFFFF"/>
                </a:solidFill>
                <a:ea typeface="華康儷中黑"/>
                <a:cs typeface="PMingLiU" pitchFamily="18" charset="-120"/>
              </a:rPr>
              <a:t>強效物色</a:t>
            </a:r>
            <a:r>
              <a:rPr lang="en-US" altLang="zh-TW" sz="3200" b="1" kern="0" dirty="0">
                <a:solidFill>
                  <a:srgbClr val="FFFFFF"/>
                </a:solidFill>
                <a:ea typeface="PMingLiU" pitchFamily="18" charset="-120"/>
                <a:cs typeface="PMingLiU" pitchFamily="18" charset="-120"/>
              </a:rPr>
              <a:t/>
            </a:r>
            <a:br>
              <a:rPr lang="en-US" altLang="zh-TW" sz="3200" b="1" kern="0" dirty="0">
                <a:solidFill>
                  <a:srgbClr val="FFFFFF"/>
                </a:solidFill>
                <a:ea typeface="PMingLiU" pitchFamily="18" charset="-120"/>
                <a:cs typeface="PMingLiU" pitchFamily="18" charset="-120"/>
              </a:rPr>
            </a:br>
            <a:r>
              <a:rPr lang="en-US" altLang="zh-TW" sz="3200" b="1" kern="0" dirty="0">
                <a:solidFill>
                  <a:srgbClr val="FFFFFF"/>
                </a:solidFill>
                <a:ea typeface="PMingLiU" pitchFamily="18" charset="-120"/>
                <a:cs typeface="PMingLiU" pitchFamily="18" charset="-120"/>
              </a:rPr>
              <a:t>Power Prospecting</a:t>
            </a:r>
            <a:endParaRPr lang="en-US" altLang="zh-TW" sz="3200" kern="0" dirty="0">
              <a:solidFill>
                <a:srgbClr val="FFFFFF"/>
              </a:solidFill>
              <a:ea typeface="華康儷中黑"/>
              <a:cs typeface="PMingLiU" pitchFamily="18" charset="-12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type="body" idx="1"/>
          </p:nvPr>
        </p:nvSpPr>
        <p:spPr/>
        <p:txBody>
          <a:bodyPr/>
          <a:lstStyle/>
          <a:p>
            <a:pPr eaLnBrk="1" hangingPunct="1">
              <a:spcAft>
                <a:spcPct val="100000"/>
              </a:spcAft>
            </a:pPr>
            <a:r>
              <a:rPr lang="en-US" altLang="zh-TW" sz="2400" b="0" i="1" dirty="0" smtClean="0">
                <a:latin typeface="Century Gothic" pitchFamily="34" charset="0"/>
                <a:ea typeface="華康儷中黑" pitchFamily="49" charset="-120"/>
              </a:rPr>
              <a:t>1</a:t>
            </a:r>
            <a:r>
              <a:rPr lang="zh-TW" altLang="en-US" sz="2400" b="0" i="1" dirty="0" smtClean="0">
                <a:latin typeface="Century Gothic" pitchFamily="34" charset="0"/>
                <a:ea typeface="華康儷中黑" pitchFamily="49" charset="-120"/>
              </a:rPr>
              <a:t>個方法</a:t>
            </a:r>
            <a:r>
              <a:rPr lang="en-US" altLang="zh-TW" sz="2400" b="0" i="1" dirty="0" smtClean="0">
                <a:latin typeface="Century Gothic" pitchFamily="34" charset="0"/>
                <a:ea typeface="華康儷中黑" pitchFamily="49" charset="-120"/>
              </a:rPr>
              <a:t>:  </a:t>
            </a:r>
            <a:r>
              <a:rPr lang="zh-TW" altLang="en-US" sz="2400" b="0" i="1" dirty="0" smtClean="0">
                <a:latin typeface="Century Gothic" pitchFamily="34" charset="0"/>
                <a:ea typeface="華康儷中黑" pitchFamily="49" charset="-120"/>
              </a:rPr>
              <a:t>當太少或太多，結果很少甚至沒有結果</a:t>
            </a:r>
            <a:r>
              <a:rPr lang="en-US" altLang="zh-TW" sz="2400" b="0" i="1" dirty="0" smtClean="0">
                <a:latin typeface="Century Gothic" pitchFamily="34" charset="0"/>
                <a:ea typeface="華康儷中黑" pitchFamily="49" charset="-120"/>
              </a:rPr>
              <a:t>…</a:t>
            </a:r>
          </a:p>
          <a:p>
            <a:pPr lvl="1" eaLnBrk="1" hangingPunct="1">
              <a:spcAft>
                <a:spcPct val="100000"/>
              </a:spcAft>
            </a:pPr>
            <a:r>
              <a:rPr lang="en-US" altLang="zh-TW" b="0" i="1" dirty="0" smtClean="0">
                <a:latin typeface="Century Gothic" pitchFamily="34" charset="0"/>
                <a:ea typeface="華康儷中黑" pitchFamily="49" charset="-120"/>
              </a:rPr>
              <a:t>95% </a:t>
            </a:r>
            <a:r>
              <a:rPr lang="zh-TW" altLang="en-US" b="0" i="1" dirty="0" smtClean="0">
                <a:latin typeface="Century Gothic" pitchFamily="34" charset="0"/>
                <a:ea typeface="華康儷中黑" pitchFamily="49" charset="-120"/>
              </a:rPr>
              <a:t>的經銷商利用超連鎖事業簡報會作為介紹此生意給潛在朋友的第一個工具，他們只是依賴其他人做到招募</a:t>
            </a:r>
            <a:r>
              <a:rPr lang="en-US" altLang="zh-TW" b="0" i="1" dirty="0" smtClean="0">
                <a:latin typeface="Century Gothic" pitchFamily="34" charset="0"/>
                <a:ea typeface="華康儷中黑" pitchFamily="49" charset="-120"/>
              </a:rPr>
              <a:t>!</a:t>
            </a:r>
          </a:p>
          <a:p>
            <a:pPr eaLnBrk="1" hangingPunct="1">
              <a:spcAft>
                <a:spcPct val="100000"/>
              </a:spcAft>
            </a:pPr>
            <a:r>
              <a:rPr lang="en-US" altLang="zh-TW" i="1" dirty="0" smtClean="0">
                <a:ea typeface="PMingLiU" pitchFamily="18" charset="-120"/>
              </a:rPr>
              <a:t>ONE SOLUTION:  When “TOO LITTLE” or “TOO MUCH” results in minimal to no RESULTS…</a:t>
            </a:r>
          </a:p>
          <a:p>
            <a:pPr lvl="1" eaLnBrk="1" hangingPunct="1">
              <a:spcAft>
                <a:spcPct val="100000"/>
              </a:spcAft>
            </a:pPr>
            <a:r>
              <a:rPr lang="en-US" altLang="zh-TW" i="1" dirty="0" smtClean="0">
                <a:ea typeface="PMingLiU" pitchFamily="18" charset="-120"/>
              </a:rPr>
              <a:t>95% of Distributors use the UBP as a First Look and solely rely on someone else to make it happen!</a:t>
            </a:r>
          </a:p>
        </p:txBody>
      </p:sp>
      <p:sp>
        <p:nvSpPr>
          <p:cNvPr id="4" name="Title 3"/>
          <p:cNvSpPr>
            <a:spLocks noGrp="1"/>
          </p:cNvSpPr>
          <p:nvPr>
            <p:ph type="title"/>
          </p:nvPr>
        </p:nvSpPr>
        <p:spPr/>
        <p:txBody>
          <a:bodyPr/>
          <a:lstStyle/>
          <a:p>
            <a:endParaRPr lang="en-US"/>
          </a:p>
        </p:txBody>
      </p:sp>
      <p:sp>
        <p:nvSpPr>
          <p:cNvPr id="5" name="Rectangle 2"/>
          <p:cNvSpPr txBox="1">
            <a:spLocks noChangeArrowheads="1"/>
          </p:cNvSpPr>
          <p:nvPr/>
        </p:nvSpPr>
        <p:spPr bwMode="auto">
          <a:xfrm>
            <a:off x="152400" y="228600"/>
            <a:ext cx="9140825" cy="731837"/>
          </a:xfrm>
          <a:prstGeom prst="rect">
            <a:avLst/>
          </a:prstGeom>
          <a:noFill/>
          <a:ln>
            <a:noFill/>
          </a:ln>
          <a:effectLst>
            <a:outerShdw blurRad="63500" dist="29783" dir="3885598"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a:extLst>
        </p:spPr>
        <p:txBody>
          <a:bodyPr vert="horz" wrap="square" lIns="0" tIns="0" rIns="0" bIns="0" numCol="1" anchor="ctr" anchorCtr="0" compatLnSpc="1">
            <a:prstTxWarp prst="textNoShape">
              <a:avLst/>
            </a:prstTxWarp>
          </a:bodyPr>
          <a:lstStyle/>
          <a:p>
            <a:pPr algn="ctr" fontAlgn="base">
              <a:spcBef>
                <a:spcPct val="0"/>
              </a:spcBef>
              <a:spcAft>
                <a:spcPct val="0"/>
              </a:spcAft>
              <a:defRPr/>
            </a:pPr>
            <a:r>
              <a:rPr lang="zh-TW" altLang="en-US" sz="3200" kern="0" dirty="0">
                <a:solidFill>
                  <a:srgbClr val="FFFFFF"/>
                </a:solidFill>
                <a:ea typeface="華康儷中黑"/>
                <a:cs typeface="PMingLiU" pitchFamily="18" charset="-120"/>
              </a:rPr>
              <a:t>強效物色</a:t>
            </a:r>
            <a:r>
              <a:rPr lang="en-US" altLang="zh-TW" sz="3200" b="1" kern="0" dirty="0">
                <a:solidFill>
                  <a:srgbClr val="FFFFFF"/>
                </a:solidFill>
                <a:ea typeface="PMingLiU" pitchFamily="18" charset="-120"/>
                <a:cs typeface="PMingLiU" pitchFamily="18" charset="-120"/>
              </a:rPr>
              <a:t/>
            </a:r>
            <a:br>
              <a:rPr lang="en-US" altLang="zh-TW" sz="3200" b="1" kern="0" dirty="0">
                <a:solidFill>
                  <a:srgbClr val="FFFFFF"/>
                </a:solidFill>
                <a:ea typeface="PMingLiU" pitchFamily="18" charset="-120"/>
                <a:cs typeface="PMingLiU" pitchFamily="18" charset="-120"/>
              </a:rPr>
            </a:br>
            <a:r>
              <a:rPr lang="en-US" altLang="zh-TW" sz="3200" b="1" kern="0" dirty="0">
                <a:solidFill>
                  <a:srgbClr val="FFFFFF"/>
                </a:solidFill>
                <a:ea typeface="PMingLiU" pitchFamily="18" charset="-120"/>
                <a:cs typeface="PMingLiU" pitchFamily="18" charset="-120"/>
              </a:rPr>
              <a:t>Power Prospecting</a:t>
            </a:r>
            <a:endParaRPr lang="en-US" altLang="zh-TW" sz="3200" kern="0" dirty="0">
              <a:solidFill>
                <a:srgbClr val="FFFFFF"/>
              </a:solidFill>
              <a:ea typeface="華康儷中黑"/>
              <a:cs typeface="PMingLiU" pitchFamily="18" charset="-12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457200" y="1143000"/>
            <a:ext cx="8229600" cy="5486400"/>
          </a:xfrm>
        </p:spPr>
        <p:txBody>
          <a:bodyPr/>
          <a:lstStyle/>
          <a:p>
            <a:pPr eaLnBrk="1" hangingPunct="1">
              <a:defRPr/>
            </a:pPr>
            <a:r>
              <a:rPr lang="zh-TW" altLang="en-US" sz="2200" b="0" i="1" dirty="0" smtClean="0">
                <a:latin typeface="Century Gothic" pitchFamily="34" charset="0"/>
                <a:ea typeface="華康儷中黑" pitchFamily="49" charset="-120"/>
              </a:rPr>
              <a:t>第二個方法</a:t>
            </a:r>
            <a:r>
              <a:rPr lang="en-US" altLang="zh-TW" sz="2200" b="0" i="1" dirty="0" smtClean="0">
                <a:latin typeface="Century Gothic" pitchFamily="34" charset="0"/>
                <a:ea typeface="華康儷中黑" pitchFamily="49" charset="-120"/>
              </a:rPr>
              <a:t>:  </a:t>
            </a:r>
            <a:r>
              <a:rPr lang="zh-TW" altLang="en-US" sz="2200" b="0" i="1" dirty="0" smtClean="0">
                <a:latin typeface="Century Gothic" pitchFamily="34" charset="0"/>
                <a:ea typeface="華康儷中黑" pitchFamily="49" charset="-120"/>
              </a:rPr>
              <a:t>為所有經銷商提供一個已證實可行的方法去專注物色</a:t>
            </a:r>
            <a:r>
              <a:rPr lang="en-US" altLang="zh-TW" sz="2200" b="0" i="1" dirty="0" smtClean="0">
                <a:latin typeface="Century Gothic" pitchFamily="34" charset="0"/>
                <a:ea typeface="華康儷中黑" pitchFamily="49" charset="-120"/>
              </a:rPr>
              <a:t>…</a:t>
            </a:r>
            <a:r>
              <a:rPr lang="zh-TW" altLang="en-US" sz="2200" b="0" i="1" dirty="0" smtClean="0">
                <a:latin typeface="Century Gothic" pitchFamily="34" charset="0"/>
                <a:ea typeface="華康儷中黑" pitchFamily="49" charset="-120"/>
              </a:rPr>
              <a:t> 而不是招募</a:t>
            </a:r>
            <a:r>
              <a:rPr lang="en-US" altLang="zh-TW" sz="2200" b="0" i="1" dirty="0" smtClean="0">
                <a:latin typeface="Century Gothic" pitchFamily="34" charset="0"/>
                <a:ea typeface="華康儷中黑" pitchFamily="49" charset="-120"/>
              </a:rPr>
              <a:t>!!</a:t>
            </a:r>
          </a:p>
          <a:p>
            <a:pPr lvl="1" eaLnBrk="1" hangingPunct="1">
              <a:defRPr/>
            </a:pPr>
            <a:r>
              <a:rPr lang="zh-TW" altLang="en-US" sz="2200" b="0" dirty="0" smtClean="0">
                <a:latin typeface="Century Gothic" pitchFamily="34" charset="0"/>
                <a:ea typeface="華康儷中黑" pitchFamily="49" charset="-120"/>
              </a:rPr>
              <a:t>這是一個所有人都能夠做到的方法，只怕你不做</a:t>
            </a:r>
            <a:r>
              <a:rPr lang="en-US" altLang="zh-TW" sz="2200" b="0" dirty="0" smtClean="0">
                <a:latin typeface="Century Gothic" pitchFamily="34" charset="0"/>
                <a:ea typeface="華康儷中黑" pitchFamily="49" charset="-120"/>
              </a:rPr>
              <a:t>!</a:t>
            </a:r>
          </a:p>
          <a:p>
            <a:pPr lvl="1" eaLnBrk="1" hangingPunct="1">
              <a:defRPr/>
            </a:pPr>
            <a:r>
              <a:rPr lang="zh-TW" altLang="en-US" sz="2200" b="0" dirty="0" smtClean="0">
                <a:latin typeface="Century Gothic" pitchFamily="34" charset="0"/>
                <a:ea typeface="華康儷中黑" pitchFamily="49" charset="-120"/>
              </a:rPr>
              <a:t>已把太少和太多消除</a:t>
            </a:r>
            <a:endParaRPr lang="en-US" altLang="zh-TW" sz="2200" b="0" dirty="0" smtClean="0">
              <a:latin typeface="Century Gothic" pitchFamily="34" charset="0"/>
              <a:ea typeface="華康儷中黑" pitchFamily="49" charset="-120"/>
            </a:endParaRPr>
          </a:p>
          <a:p>
            <a:pPr lvl="1" eaLnBrk="1" hangingPunct="1">
              <a:defRPr/>
            </a:pPr>
            <a:r>
              <a:rPr lang="zh-TW" altLang="en-US" sz="2200" b="0" dirty="0" smtClean="0">
                <a:latin typeface="Century Gothic" pitchFamily="34" charset="0"/>
                <a:ea typeface="華康儷中黑" pitchFamily="49" charset="-120"/>
              </a:rPr>
              <a:t>賦予任何人都能夠有效地參與他們組織的成長</a:t>
            </a:r>
            <a:endParaRPr lang="en-US" altLang="zh-TW" sz="2200" b="0" dirty="0" smtClean="0">
              <a:latin typeface="Century Gothic" pitchFamily="34" charset="0"/>
              <a:ea typeface="華康儷中黑" pitchFamily="49" charset="-120"/>
            </a:endParaRPr>
          </a:p>
          <a:p>
            <a:pPr lvl="1" eaLnBrk="1" hangingPunct="1">
              <a:defRPr/>
            </a:pPr>
            <a:r>
              <a:rPr lang="zh-TW" altLang="en-US" sz="2200" b="0" dirty="0" smtClean="0">
                <a:latin typeface="Century Gothic" pitchFamily="34" charset="0"/>
                <a:ea typeface="華康儷中黑" pitchFamily="49" charset="-120"/>
              </a:rPr>
              <a:t>為他人提供一個合理的期望</a:t>
            </a:r>
            <a:r>
              <a:rPr lang="en-US" altLang="zh-TW" sz="2200" b="0" dirty="0" smtClean="0">
                <a:latin typeface="Century Gothic" pitchFamily="34" charset="0"/>
                <a:ea typeface="華康儷中黑" pitchFamily="49" charset="-120"/>
              </a:rPr>
              <a:t>!</a:t>
            </a:r>
            <a:endParaRPr lang="en-US" altLang="zh-TW" sz="2200" b="0" i="1" dirty="0" smtClean="0">
              <a:latin typeface="Century Gothic" pitchFamily="34" charset="0"/>
              <a:ea typeface="華康儷中黑" pitchFamily="49" charset="-120"/>
            </a:endParaRPr>
          </a:p>
          <a:p>
            <a:pPr eaLnBrk="1" hangingPunct="1">
              <a:defRPr/>
            </a:pPr>
            <a:r>
              <a:rPr lang="en-US" altLang="zh-TW" sz="1800" i="1" dirty="0" smtClean="0">
                <a:ea typeface="PMingLiU" pitchFamily="18" charset="-120"/>
              </a:rPr>
              <a:t>Another SOLUTION:  Provide ALL Distributors with a PROVEN PROCESS that focuses on PROSPECTING… NOT RECRUITING!!</a:t>
            </a:r>
          </a:p>
          <a:p>
            <a:pPr lvl="1" eaLnBrk="1" hangingPunct="1">
              <a:defRPr/>
            </a:pPr>
            <a:r>
              <a:rPr lang="en-US" altLang="zh-TW" sz="1800" dirty="0" smtClean="0">
                <a:ea typeface="PMingLiU" pitchFamily="18" charset="-120"/>
              </a:rPr>
              <a:t>A process that ANYBODY… ANYBODY can perform, IF they CHOOSE TO!</a:t>
            </a:r>
          </a:p>
          <a:p>
            <a:pPr lvl="1" eaLnBrk="1" hangingPunct="1">
              <a:defRPr/>
            </a:pPr>
            <a:r>
              <a:rPr lang="en-US" altLang="zh-TW" sz="1800" dirty="0" smtClean="0">
                <a:ea typeface="PMingLiU" pitchFamily="18" charset="-120"/>
              </a:rPr>
              <a:t>It takes “TOO LITTLE” and “TOO MUCH” out of the equation!</a:t>
            </a:r>
          </a:p>
          <a:p>
            <a:pPr lvl="1" eaLnBrk="1" hangingPunct="1">
              <a:defRPr/>
            </a:pPr>
            <a:r>
              <a:rPr lang="en-US" altLang="zh-TW" sz="1800" dirty="0" smtClean="0">
                <a:ea typeface="PMingLiU" pitchFamily="18" charset="-120"/>
              </a:rPr>
              <a:t>It empowers anyone with the ability to PRODUCTIVELY participate in the organizational growth of their organization</a:t>
            </a:r>
          </a:p>
          <a:p>
            <a:pPr lvl="1" eaLnBrk="1" hangingPunct="1">
              <a:defRPr/>
            </a:pPr>
            <a:r>
              <a:rPr lang="en-US" altLang="zh-TW" sz="1800" dirty="0" smtClean="0">
                <a:ea typeface="PMingLiU" pitchFamily="18" charset="-120"/>
              </a:rPr>
              <a:t>It becomes a REASONABLE EXPECTATION!</a:t>
            </a:r>
          </a:p>
        </p:txBody>
      </p:sp>
      <p:sp>
        <p:nvSpPr>
          <p:cNvPr id="4" name="Title 3"/>
          <p:cNvSpPr>
            <a:spLocks noGrp="1"/>
          </p:cNvSpPr>
          <p:nvPr>
            <p:ph type="title"/>
          </p:nvPr>
        </p:nvSpPr>
        <p:spPr/>
        <p:txBody>
          <a:bodyPr/>
          <a:lstStyle/>
          <a:p>
            <a:endParaRPr lang="en-US"/>
          </a:p>
        </p:txBody>
      </p:sp>
      <p:sp>
        <p:nvSpPr>
          <p:cNvPr id="5" name="Rectangle 2"/>
          <p:cNvSpPr txBox="1">
            <a:spLocks noChangeArrowheads="1"/>
          </p:cNvSpPr>
          <p:nvPr/>
        </p:nvSpPr>
        <p:spPr bwMode="auto">
          <a:xfrm>
            <a:off x="152400" y="228600"/>
            <a:ext cx="9140825" cy="731837"/>
          </a:xfrm>
          <a:prstGeom prst="rect">
            <a:avLst/>
          </a:prstGeom>
          <a:noFill/>
          <a:ln>
            <a:noFill/>
          </a:ln>
          <a:effectLst>
            <a:outerShdw blurRad="63500" dist="29783" dir="3885598"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a:extLst>
        </p:spPr>
        <p:txBody>
          <a:bodyPr vert="horz" wrap="square" lIns="0" tIns="0" rIns="0" bIns="0" numCol="1" anchor="ctr" anchorCtr="0" compatLnSpc="1">
            <a:prstTxWarp prst="textNoShape">
              <a:avLst/>
            </a:prstTxWarp>
          </a:bodyPr>
          <a:lstStyle/>
          <a:p>
            <a:pPr algn="ctr" fontAlgn="base">
              <a:spcBef>
                <a:spcPct val="0"/>
              </a:spcBef>
              <a:spcAft>
                <a:spcPct val="0"/>
              </a:spcAft>
              <a:defRPr/>
            </a:pPr>
            <a:r>
              <a:rPr lang="zh-TW" altLang="en-US" sz="3200" kern="0" dirty="0">
                <a:solidFill>
                  <a:srgbClr val="FFFFFF"/>
                </a:solidFill>
                <a:ea typeface="華康儷中黑"/>
                <a:cs typeface="PMingLiU" pitchFamily="18" charset="-120"/>
              </a:rPr>
              <a:t>強效物色</a:t>
            </a:r>
            <a:r>
              <a:rPr lang="en-US" altLang="zh-TW" sz="3200" b="1" kern="0" dirty="0">
                <a:solidFill>
                  <a:srgbClr val="FFFFFF"/>
                </a:solidFill>
                <a:ea typeface="PMingLiU" pitchFamily="18" charset="-120"/>
                <a:cs typeface="PMingLiU" pitchFamily="18" charset="-120"/>
              </a:rPr>
              <a:t/>
            </a:r>
            <a:br>
              <a:rPr lang="en-US" altLang="zh-TW" sz="3200" b="1" kern="0" dirty="0">
                <a:solidFill>
                  <a:srgbClr val="FFFFFF"/>
                </a:solidFill>
                <a:ea typeface="PMingLiU" pitchFamily="18" charset="-120"/>
                <a:cs typeface="PMingLiU" pitchFamily="18" charset="-120"/>
              </a:rPr>
            </a:br>
            <a:r>
              <a:rPr lang="en-US" altLang="zh-TW" sz="3200" b="1" kern="0" dirty="0">
                <a:solidFill>
                  <a:srgbClr val="FFFFFF"/>
                </a:solidFill>
                <a:ea typeface="PMingLiU" pitchFamily="18" charset="-120"/>
                <a:cs typeface="PMingLiU" pitchFamily="18" charset="-120"/>
              </a:rPr>
              <a:t>Power Prospecting</a:t>
            </a:r>
            <a:endParaRPr lang="en-US" altLang="zh-TW" sz="3200" kern="0" dirty="0">
              <a:solidFill>
                <a:srgbClr val="FFFFFF"/>
              </a:solidFill>
              <a:ea typeface="華康儷中黑"/>
              <a:cs typeface="PMingLiU" pitchFamily="18" charset="-12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97210"/>
            <a:ext cx="8229600" cy="1143000"/>
          </a:xfrm>
        </p:spPr>
        <p:txBody>
          <a:bodyPr/>
          <a:lstStyle/>
          <a:p>
            <a:pPr>
              <a:defRPr/>
            </a:pPr>
            <a:r>
              <a:rPr lang="zh-TW" altLang="en-US" sz="3600" cap="all" dirty="0" smtClean="0">
                <a:solidFill>
                  <a:schemeClr val="tx1">
                    <a:lumMod val="95000"/>
                    <a:lumOff val="5000"/>
                  </a:schemeClr>
                </a:solidFill>
                <a:ea typeface="華康儷中黑" pitchFamily="49" charset="-120"/>
              </a:rPr>
              <a:t>檢視並將潛在人選分組，以建立團隊</a:t>
            </a:r>
            <a:r>
              <a:rPr lang="en-US" sz="3600" b="1" cap="all" dirty="0" smtClean="0">
                <a:solidFill>
                  <a:schemeClr val="tx1">
                    <a:lumMod val="95000"/>
                    <a:lumOff val="5000"/>
                  </a:schemeClr>
                </a:solidFill>
              </a:rPr>
              <a:t/>
            </a:r>
            <a:br>
              <a:rPr lang="en-US" sz="3600" b="1" cap="all" dirty="0" smtClean="0">
                <a:solidFill>
                  <a:schemeClr val="tx1">
                    <a:lumMod val="95000"/>
                    <a:lumOff val="5000"/>
                  </a:schemeClr>
                </a:solidFill>
              </a:rPr>
            </a:br>
            <a:r>
              <a:rPr lang="en-US" sz="3600" b="1" cap="all" dirty="0" smtClean="0">
                <a:solidFill>
                  <a:schemeClr val="tx1">
                    <a:lumMod val="95000"/>
                    <a:lumOff val="5000"/>
                  </a:schemeClr>
                </a:solidFill>
              </a:rPr>
              <a:t>Reviewing and Grouping Possibilities to Build Teams</a:t>
            </a:r>
            <a:endParaRPr lang="en-US" sz="3600" b="1" cap="all" dirty="0">
              <a:solidFill>
                <a:schemeClr val="tx1">
                  <a:lumMod val="95000"/>
                  <a:lumOff val="5000"/>
                </a:schemeClr>
              </a:solidFill>
            </a:endParaRPr>
          </a:p>
        </p:txBody>
      </p:sp>
      <p:sp>
        <p:nvSpPr>
          <p:cNvPr id="3" name="Oval 2"/>
          <p:cNvSpPr>
            <a:spLocks noChangeArrowheads="1"/>
          </p:cNvSpPr>
          <p:nvPr/>
        </p:nvSpPr>
        <p:spPr bwMode="auto">
          <a:xfrm>
            <a:off x="1331913" y="2420938"/>
            <a:ext cx="3816350" cy="3311525"/>
          </a:xfrm>
          <a:prstGeom prst="ellipse">
            <a:avLst/>
          </a:prstGeom>
          <a:noFill/>
          <a:ln w="9525">
            <a:solidFill>
              <a:schemeClr val="tx1"/>
            </a:solidFill>
            <a:round/>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sz="2400">
              <a:solidFill>
                <a:prstClr val="white"/>
              </a:solidFill>
              <a:ea typeface="ＭＳ Ｐゴシック" charset="0"/>
              <a:cs typeface="ＭＳ Ｐゴシック" charset="0"/>
            </a:endParaRPr>
          </a:p>
        </p:txBody>
      </p:sp>
      <p:sp>
        <p:nvSpPr>
          <p:cNvPr id="57350" name="TextBox 5"/>
          <p:cNvSpPr txBox="1">
            <a:spLocks noChangeArrowheads="1"/>
          </p:cNvSpPr>
          <p:nvPr/>
        </p:nvSpPr>
        <p:spPr bwMode="auto">
          <a:xfrm>
            <a:off x="1692275" y="3068638"/>
            <a:ext cx="4318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a:solidFill>
                  <a:prstClr val="black"/>
                </a:solidFill>
                <a:latin typeface="Century Gothic" charset="0"/>
              </a:rPr>
              <a:t>X</a:t>
            </a:r>
          </a:p>
        </p:txBody>
      </p:sp>
      <p:sp>
        <p:nvSpPr>
          <p:cNvPr id="57351" name="TextBox 6"/>
          <p:cNvSpPr txBox="1">
            <a:spLocks noChangeArrowheads="1"/>
          </p:cNvSpPr>
          <p:nvPr/>
        </p:nvSpPr>
        <p:spPr bwMode="auto">
          <a:xfrm>
            <a:off x="3203575" y="2708275"/>
            <a:ext cx="4318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a:solidFill>
                  <a:prstClr val="black"/>
                </a:solidFill>
                <a:latin typeface="Century Gothic" charset="0"/>
              </a:rPr>
              <a:t>X</a:t>
            </a:r>
          </a:p>
        </p:txBody>
      </p:sp>
      <p:sp>
        <p:nvSpPr>
          <p:cNvPr id="57352" name="TextBox 7"/>
          <p:cNvSpPr txBox="1">
            <a:spLocks noChangeArrowheads="1"/>
          </p:cNvSpPr>
          <p:nvPr/>
        </p:nvSpPr>
        <p:spPr bwMode="auto">
          <a:xfrm>
            <a:off x="1887538" y="3614738"/>
            <a:ext cx="4318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a:solidFill>
                  <a:prstClr val="black"/>
                </a:solidFill>
                <a:latin typeface="Century Gothic" charset="0"/>
              </a:rPr>
              <a:t>X</a:t>
            </a:r>
          </a:p>
        </p:txBody>
      </p:sp>
      <p:sp>
        <p:nvSpPr>
          <p:cNvPr id="57353" name="TextBox 8"/>
          <p:cNvSpPr txBox="1">
            <a:spLocks noChangeArrowheads="1"/>
          </p:cNvSpPr>
          <p:nvPr/>
        </p:nvSpPr>
        <p:spPr bwMode="auto">
          <a:xfrm>
            <a:off x="2411413" y="2606675"/>
            <a:ext cx="4318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a:solidFill>
                  <a:prstClr val="black"/>
                </a:solidFill>
                <a:latin typeface="Century Gothic" charset="0"/>
              </a:rPr>
              <a:t>X</a:t>
            </a:r>
          </a:p>
        </p:txBody>
      </p:sp>
      <p:sp>
        <p:nvSpPr>
          <p:cNvPr id="57354" name="TextBox 9"/>
          <p:cNvSpPr txBox="1">
            <a:spLocks noChangeArrowheads="1"/>
          </p:cNvSpPr>
          <p:nvPr/>
        </p:nvSpPr>
        <p:spPr bwMode="auto">
          <a:xfrm>
            <a:off x="3816350" y="2838450"/>
            <a:ext cx="4318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a:solidFill>
                  <a:prstClr val="black"/>
                </a:solidFill>
                <a:latin typeface="Century Gothic" charset="0"/>
              </a:rPr>
              <a:t>X</a:t>
            </a:r>
          </a:p>
        </p:txBody>
      </p:sp>
      <p:sp>
        <p:nvSpPr>
          <p:cNvPr id="57355" name="TextBox 10"/>
          <p:cNvSpPr txBox="1">
            <a:spLocks noChangeArrowheads="1"/>
          </p:cNvSpPr>
          <p:nvPr/>
        </p:nvSpPr>
        <p:spPr bwMode="auto">
          <a:xfrm>
            <a:off x="2808288" y="3154363"/>
            <a:ext cx="4318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a:solidFill>
                  <a:prstClr val="black"/>
                </a:solidFill>
                <a:latin typeface="Century Gothic" charset="0"/>
              </a:rPr>
              <a:t>X</a:t>
            </a:r>
          </a:p>
        </p:txBody>
      </p:sp>
      <p:sp>
        <p:nvSpPr>
          <p:cNvPr id="57356" name="TextBox 11"/>
          <p:cNvSpPr txBox="1">
            <a:spLocks noChangeArrowheads="1"/>
          </p:cNvSpPr>
          <p:nvPr/>
        </p:nvSpPr>
        <p:spPr bwMode="auto">
          <a:xfrm>
            <a:off x="1403350" y="4076700"/>
            <a:ext cx="4318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a:solidFill>
                  <a:prstClr val="black"/>
                </a:solidFill>
                <a:latin typeface="Century Gothic" charset="0"/>
              </a:rPr>
              <a:t>X</a:t>
            </a:r>
          </a:p>
        </p:txBody>
      </p:sp>
      <p:sp>
        <p:nvSpPr>
          <p:cNvPr id="57357" name="TextBox 12"/>
          <p:cNvSpPr txBox="1">
            <a:spLocks noChangeArrowheads="1"/>
          </p:cNvSpPr>
          <p:nvPr/>
        </p:nvSpPr>
        <p:spPr bwMode="auto">
          <a:xfrm>
            <a:off x="2592388" y="4076700"/>
            <a:ext cx="611187"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a:solidFill>
                  <a:prstClr val="black"/>
                </a:solidFill>
                <a:latin typeface="Century Gothic" charset="0"/>
              </a:rPr>
              <a:t>X</a:t>
            </a:r>
          </a:p>
        </p:txBody>
      </p:sp>
      <p:sp>
        <p:nvSpPr>
          <p:cNvPr id="57358" name="TextBox 13"/>
          <p:cNvSpPr txBox="1">
            <a:spLocks noChangeArrowheads="1"/>
          </p:cNvSpPr>
          <p:nvPr/>
        </p:nvSpPr>
        <p:spPr bwMode="auto">
          <a:xfrm>
            <a:off x="3132138" y="4481513"/>
            <a:ext cx="61118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a:solidFill>
                  <a:prstClr val="black"/>
                </a:solidFill>
                <a:latin typeface="Century Gothic" charset="0"/>
              </a:rPr>
              <a:t>X</a:t>
            </a:r>
          </a:p>
        </p:txBody>
      </p:sp>
      <p:sp>
        <p:nvSpPr>
          <p:cNvPr id="57359" name="TextBox 14"/>
          <p:cNvSpPr txBox="1">
            <a:spLocks noChangeArrowheads="1"/>
          </p:cNvSpPr>
          <p:nvPr/>
        </p:nvSpPr>
        <p:spPr bwMode="auto">
          <a:xfrm>
            <a:off x="4319588" y="3068638"/>
            <a:ext cx="61277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a:solidFill>
                  <a:prstClr val="black"/>
                </a:solidFill>
                <a:latin typeface="Century Gothic" charset="0"/>
              </a:rPr>
              <a:t>X</a:t>
            </a:r>
          </a:p>
        </p:txBody>
      </p:sp>
      <p:sp>
        <p:nvSpPr>
          <p:cNvPr id="57360" name="TextBox 15"/>
          <p:cNvSpPr txBox="1">
            <a:spLocks noChangeArrowheads="1"/>
          </p:cNvSpPr>
          <p:nvPr/>
        </p:nvSpPr>
        <p:spPr bwMode="auto">
          <a:xfrm>
            <a:off x="2286000" y="4854575"/>
            <a:ext cx="61118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a:solidFill>
                  <a:prstClr val="black"/>
                </a:solidFill>
                <a:latin typeface="Century Gothic" charset="0"/>
              </a:rPr>
              <a:t>X</a:t>
            </a:r>
          </a:p>
        </p:txBody>
      </p:sp>
      <p:sp>
        <p:nvSpPr>
          <p:cNvPr id="57361" name="TextBox 16"/>
          <p:cNvSpPr txBox="1">
            <a:spLocks noChangeArrowheads="1"/>
          </p:cNvSpPr>
          <p:nvPr/>
        </p:nvSpPr>
        <p:spPr bwMode="auto">
          <a:xfrm>
            <a:off x="3779838" y="4837113"/>
            <a:ext cx="61277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a:solidFill>
                  <a:prstClr val="black"/>
                </a:solidFill>
                <a:latin typeface="Century Gothic" charset="0"/>
              </a:rPr>
              <a:t>X</a:t>
            </a:r>
          </a:p>
        </p:txBody>
      </p:sp>
      <p:sp>
        <p:nvSpPr>
          <p:cNvPr id="57362" name="TextBox 17"/>
          <p:cNvSpPr txBox="1">
            <a:spLocks noChangeArrowheads="1"/>
          </p:cNvSpPr>
          <p:nvPr/>
        </p:nvSpPr>
        <p:spPr bwMode="auto">
          <a:xfrm>
            <a:off x="2949575" y="5084763"/>
            <a:ext cx="611188"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a:solidFill>
                  <a:prstClr val="black"/>
                </a:solidFill>
                <a:latin typeface="Century Gothic" charset="0"/>
              </a:rPr>
              <a:t>X</a:t>
            </a:r>
          </a:p>
        </p:txBody>
      </p:sp>
      <p:sp>
        <p:nvSpPr>
          <p:cNvPr id="57370" name="TextBox 25"/>
          <p:cNvSpPr txBox="1">
            <a:spLocks noChangeArrowheads="1"/>
          </p:cNvSpPr>
          <p:nvPr/>
        </p:nvSpPr>
        <p:spPr bwMode="auto">
          <a:xfrm>
            <a:off x="4211638" y="3759200"/>
            <a:ext cx="9366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a:solidFill>
                  <a:prstClr val="black"/>
                </a:solidFill>
                <a:latin typeface="Century Gothic" charset="0"/>
              </a:rPr>
              <a:t>X</a:t>
            </a:r>
          </a:p>
        </p:txBody>
      </p:sp>
      <p:sp>
        <p:nvSpPr>
          <p:cNvPr id="57371" name="TextBox 26"/>
          <p:cNvSpPr txBox="1">
            <a:spLocks noChangeArrowheads="1"/>
          </p:cNvSpPr>
          <p:nvPr/>
        </p:nvSpPr>
        <p:spPr bwMode="auto">
          <a:xfrm>
            <a:off x="4248150" y="4264025"/>
            <a:ext cx="936625"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a:solidFill>
                  <a:prstClr val="black"/>
                </a:solidFill>
                <a:latin typeface="Century Gothic" charset="0"/>
              </a:rPr>
              <a:t>X</a:t>
            </a:r>
          </a:p>
        </p:txBody>
      </p:sp>
      <p:sp>
        <p:nvSpPr>
          <p:cNvPr id="57372" name="TextBox 27"/>
          <p:cNvSpPr txBox="1">
            <a:spLocks noChangeArrowheads="1"/>
          </p:cNvSpPr>
          <p:nvPr/>
        </p:nvSpPr>
        <p:spPr bwMode="auto">
          <a:xfrm>
            <a:off x="3508375" y="4046538"/>
            <a:ext cx="61277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a:solidFill>
                  <a:prstClr val="black"/>
                </a:solidFill>
                <a:latin typeface="Century Gothic" charset="0"/>
              </a:rPr>
              <a:t>X</a:t>
            </a:r>
          </a:p>
        </p:txBody>
      </p:sp>
      <p:sp>
        <p:nvSpPr>
          <p:cNvPr id="57373" name="TextBox 28"/>
          <p:cNvSpPr txBox="1">
            <a:spLocks noChangeArrowheads="1"/>
          </p:cNvSpPr>
          <p:nvPr/>
        </p:nvSpPr>
        <p:spPr bwMode="auto">
          <a:xfrm>
            <a:off x="5300663" y="2692400"/>
            <a:ext cx="306387"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a:solidFill>
                  <a:prstClr val="black"/>
                </a:solidFill>
                <a:latin typeface="Century Gothic" charset="0"/>
              </a:rPr>
              <a:t>B</a:t>
            </a:r>
          </a:p>
        </p:txBody>
      </p:sp>
      <p:sp>
        <p:nvSpPr>
          <p:cNvPr id="57374" name="TextBox 29"/>
          <p:cNvSpPr txBox="1">
            <a:spLocks noChangeArrowheads="1"/>
          </p:cNvSpPr>
          <p:nvPr/>
        </p:nvSpPr>
        <p:spPr bwMode="auto">
          <a:xfrm>
            <a:off x="5751513" y="3767138"/>
            <a:ext cx="306387"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a:solidFill>
                  <a:prstClr val="black"/>
                </a:solidFill>
                <a:latin typeface="Century Gothic" charset="0"/>
              </a:rPr>
              <a:t>B</a:t>
            </a:r>
          </a:p>
        </p:txBody>
      </p:sp>
      <p:sp>
        <p:nvSpPr>
          <p:cNvPr id="57375" name="TextBox 30"/>
          <p:cNvSpPr txBox="1">
            <a:spLocks noChangeArrowheads="1"/>
          </p:cNvSpPr>
          <p:nvPr/>
        </p:nvSpPr>
        <p:spPr bwMode="auto">
          <a:xfrm>
            <a:off x="6227763" y="3046413"/>
            <a:ext cx="306387"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a:solidFill>
                  <a:prstClr val="black"/>
                </a:solidFill>
                <a:latin typeface="Century Gothic" charset="0"/>
              </a:rPr>
              <a:t>B</a:t>
            </a:r>
          </a:p>
        </p:txBody>
      </p:sp>
      <p:sp>
        <p:nvSpPr>
          <p:cNvPr id="57376" name="TextBox 31"/>
          <p:cNvSpPr txBox="1">
            <a:spLocks noChangeArrowheads="1"/>
          </p:cNvSpPr>
          <p:nvPr/>
        </p:nvSpPr>
        <p:spPr bwMode="auto">
          <a:xfrm>
            <a:off x="6034088" y="2462213"/>
            <a:ext cx="306387"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a:solidFill>
                  <a:prstClr val="black"/>
                </a:solidFill>
                <a:latin typeface="Century Gothic" charset="0"/>
              </a:rPr>
              <a:t>B</a:t>
            </a:r>
          </a:p>
        </p:txBody>
      </p:sp>
      <p:sp>
        <p:nvSpPr>
          <p:cNvPr id="57377" name="TextBox 32"/>
          <p:cNvSpPr txBox="1">
            <a:spLocks noChangeArrowheads="1"/>
          </p:cNvSpPr>
          <p:nvPr/>
        </p:nvSpPr>
        <p:spPr bwMode="auto">
          <a:xfrm>
            <a:off x="6497638" y="3975100"/>
            <a:ext cx="306387"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a:solidFill>
                  <a:prstClr val="black"/>
                </a:solidFill>
                <a:latin typeface="Century Gothic" charset="0"/>
              </a:rPr>
              <a:t>B</a:t>
            </a:r>
          </a:p>
        </p:txBody>
      </p:sp>
      <p:sp>
        <p:nvSpPr>
          <p:cNvPr id="57378" name="TextBox 33"/>
          <p:cNvSpPr txBox="1">
            <a:spLocks noChangeArrowheads="1"/>
          </p:cNvSpPr>
          <p:nvPr/>
        </p:nvSpPr>
        <p:spPr bwMode="auto">
          <a:xfrm>
            <a:off x="7019925" y="3395663"/>
            <a:ext cx="306388"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a:solidFill>
                  <a:prstClr val="black"/>
                </a:solidFill>
                <a:latin typeface="Century Gothic" charset="0"/>
              </a:rPr>
              <a:t>B</a:t>
            </a:r>
          </a:p>
        </p:txBody>
      </p:sp>
      <p:sp>
        <p:nvSpPr>
          <p:cNvPr id="57379" name="TextBox 34"/>
          <p:cNvSpPr txBox="1">
            <a:spLocks noChangeArrowheads="1"/>
          </p:cNvSpPr>
          <p:nvPr/>
        </p:nvSpPr>
        <p:spPr bwMode="auto">
          <a:xfrm>
            <a:off x="6011863" y="4508500"/>
            <a:ext cx="306387"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a:solidFill>
                  <a:prstClr val="black"/>
                </a:solidFill>
                <a:latin typeface="Century Gothic" charset="0"/>
              </a:rPr>
              <a:t>B</a:t>
            </a:r>
          </a:p>
        </p:txBody>
      </p:sp>
      <p:sp>
        <p:nvSpPr>
          <p:cNvPr id="57380" name="TextBox 35"/>
          <p:cNvSpPr txBox="1">
            <a:spLocks noChangeArrowheads="1"/>
          </p:cNvSpPr>
          <p:nvPr/>
        </p:nvSpPr>
        <p:spPr bwMode="auto">
          <a:xfrm>
            <a:off x="7019925" y="4568825"/>
            <a:ext cx="30638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a:solidFill>
                  <a:prstClr val="black"/>
                </a:solidFill>
                <a:latin typeface="Century Gothic" charset="0"/>
              </a:rPr>
              <a:t>B</a:t>
            </a:r>
          </a:p>
        </p:txBody>
      </p:sp>
      <p:sp>
        <p:nvSpPr>
          <p:cNvPr id="57381" name="TextBox 37"/>
          <p:cNvSpPr txBox="1">
            <a:spLocks noChangeArrowheads="1"/>
          </p:cNvSpPr>
          <p:nvPr/>
        </p:nvSpPr>
        <p:spPr bwMode="auto">
          <a:xfrm>
            <a:off x="5682960" y="5769703"/>
            <a:ext cx="3835111"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000" dirty="0">
                <a:solidFill>
                  <a:prstClr val="black"/>
                </a:solidFill>
                <a:latin typeface="Century Gothic" charset="0"/>
              </a:rPr>
              <a:t>X </a:t>
            </a:r>
            <a:r>
              <a:rPr lang="en-US" sz="2000" dirty="0" smtClean="0">
                <a:solidFill>
                  <a:prstClr val="black"/>
                </a:solidFill>
                <a:latin typeface="Century Gothic" charset="0"/>
              </a:rPr>
              <a:t>=</a:t>
            </a:r>
            <a:r>
              <a:rPr lang="zh-TW" altLang="en-US" sz="2000" dirty="0" smtClean="0">
                <a:solidFill>
                  <a:prstClr val="black"/>
                </a:solidFill>
                <a:latin typeface="Century Gothic" pitchFamily="34" charset="0"/>
                <a:ea typeface="華康儷中黑" pitchFamily="49" charset="-120"/>
              </a:rPr>
              <a:t>潛在人選</a:t>
            </a:r>
            <a:r>
              <a:rPr lang="en-US" sz="2000" dirty="0" smtClean="0">
                <a:solidFill>
                  <a:prstClr val="black"/>
                </a:solidFill>
                <a:latin typeface="Century Gothic" charset="0"/>
              </a:rPr>
              <a:t>Your </a:t>
            </a:r>
            <a:r>
              <a:rPr lang="en-US" sz="2000" dirty="0">
                <a:solidFill>
                  <a:prstClr val="black"/>
                </a:solidFill>
                <a:latin typeface="Century Gothic" charset="0"/>
              </a:rPr>
              <a:t>Possibilities</a:t>
            </a:r>
          </a:p>
          <a:p>
            <a:pPr eaLnBrk="1" fontAlgn="base" hangingPunct="1">
              <a:spcBef>
                <a:spcPct val="0"/>
              </a:spcBef>
              <a:spcAft>
                <a:spcPct val="0"/>
              </a:spcAft>
            </a:pPr>
            <a:r>
              <a:rPr lang="en-US" sz="2000" dirty="0">
                <a:solidFill>
                  <a:prstClr val="black"/>
                </a:solidFill>
                <a:latin typeface="Century Gothic" charset="0"/>
              </a:rPr>
              <a:t>A </a:t>
            </a:r>
            <a:r>
              <a:rPr lang="en-US" sz="2000" dirty="0" smtClean="0">
                <a:solidFill>
                  <a:prstClr val="black"/>
                </a:solidFill>
                <a:latin typeface="Century Gothic" charset="0"/>
              </a:rPr>
              <a:t>=</a:t>
            </a:r>
            <a:r>
              <a:rPr lang="zh-TW" altLang="en-US" sz="2000" dirty="0" smtClean="0">
                <a:solidFill>
                  <a:prstClr val="black"/>
                </a:solidFill>
                <a:latin typeface="Century Gothic" pitchFamily="34" charset="0"/>
                <a:ea typeface="華康儷中黑" pitchFamily="49" charset="-120"/>
              </a:rPr>
              <a:t>朋友</a:t>
            </a:r>
            <a:r>
              <a:rPr lang="en-US" altLang="zh-TW" sz="2000" dirty="0" smtClean="0">
                <a:solidFill>
                  <a:prstClr val="black"/>
                </a:solidFill>
                <a:latin typeface="Century Gothic" pitchFamily="34" charset="0"/>
                <a:ea typeface="華康儷中黑" pitchFamily="49" charset="-120"/>
              </a:rPr>
              <a:t>/</a:t>
            </a:r>
            <a:r>
              <a:rPr lang="zh-TW" altLang="en-US" sz="2000" dirty="0" smtClean="0">
                <a:solidFill>
                  <a:prstClr val="black"/>
                </a:solidFill>
                <a:latin typeface="Century Gothic" pitchFamily="34" charset="0"/>
                <a:ea typeface="華康儷中黑" pitchFamily="49" charset="-120"/>
              </a:rPr>
              <a:t>家人</a:t>
            </a:r>
            <a:r>
              <a:rPr lang="en-US" sz="2000" dirty="0" smtClean="0">
                <a:solidFill>
                  <a:prstClr val="black"/>
                </a:solidFill>
                <a:latin typeface="Century Gothic" charset="0"/>
              </a:rPr>
              <a:t>Friends/Family</a:t>
            </a:r>
            <a:endParaRPr lang="en-US" sz="2000" dirty="0">
              <a:solidFill>
                <a:prstClr val="black"/>
              </a:solidFill>
              <a:latin typeface="Century Gothic" charset="0"/>
            </a:endParaRPr>
          </a:p>
          <a:p>
            <a:pPr eaLnBrk="1" fontAlgn="base" hangingPunct="1">
              <a:spcBef>
                <a:spcPct val="0"/>
              </a:spcBef>
              <a:spcAft>
                <a:spcPct val="0"/>
              </a:spcAft>
            </a:pPr>
            <a:r>
              <a:rPr lang="en-US" sz="2000" dirty="0">
                <a:solidFill>
                  <a:prstClr val="black"/>
                </a:solidFill>
                <a:latin typeface="Century Gothic" charset="0"/>
              </a:rPr>
              <a:t>B </a:t>
            </a:r>
            <a:r>
              <a:rPr lang="en-US" sz="2000" dirty="0" smtClean="0">
                <a:solidFill>
                  <a:prstClr val="black"/>
                </a:solidFill>
                <a:latin typeface="Century Gothic" charset="0"/>
              </a:rPr>
              <a:t>=</a:t>
            </a:r>
            <a:r>
              <a:rPr lang="zh-TW" altLang="en-US" sz="2000" dirty="0" smtClean="0">
                <a:solidFill>
                  <a:prstClr val="black"/>
                </a:solidFill>
                <a:latin typeface="Century Gothic" pitchFamily="34" charset="0"/>
                <a:ea typeface="華康儷中黑" pitchFamily="49" charset="-120"/>
              </a:rPr>
              <a:t>工作</a:t>
            </a:r>
            <a:r>
              <a:rPr lang="en-US" sz="2000" dirty="0" smtClean="0">
                <a:solidFill>
                  <a:prstClr val="black"/>
                </a:solidFill>
                <a:latin typeface="Century Gothic" charset="0"/>
              </a:rPr>
              <a:t>Work</a:t>
            </a:r>
            <a:endParaRPr lang="en-US" sz="2000" dirty="0">
              <a:solidFill>
                <a:prstClr val="black"/>
              </a:solidFill>
              <a:latin typeface="Century Gothic" charset="0"/>
            </a:endParaRPr>
          </a:p>
          <a:p>
            <a:pPr eaLnBrk="1" fontAlgn="base" hangingPunct="1">
              <a:spcBef>
                <a:spcPct val="0"/>
              </a:spcBef>
              <a:spcAft>
                <a:spcPct val="0"/>
              </a:spcAft>
            </a:pPr>
            <a:endParaRPr lang="en-US" sz="2000" dirty="0">
              <a:solidFill>
                <a:prstClr val="black"/>
              </a:solidFill>
              <a:latin typeface="Century Gothic" charset="0"/>
            </a:endParaRPr>
          </a:p>
        </p:txBody>
      </p:sp>
      <p:sp>
        <p:nvSpPr>
          <p:cNvPr id="57382" name="TextBox 27"/>
          <p:cNvSpPr txBox="1">
            <a:spLocks noChangeArrowheads="1"/>
          </p:cNvSpPr>
          <p:nvPr/>
        </p:nvSpPr>
        <p:spPr bwMode="auto">
          <a:xfrm>
            <a:off x="3189720" y="3462623"/>
            <a:ext cx="1008063"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zh-TW" altLang="en-US" u="sng" dirty="0" smtClean="0">
                <a:solidFill>
                  <a:prstClr val="black"/>
                </a:solidFill>
                <a:latin typeface="華康儷中黑" pitchFamily="49" charset="-120"/>
                <a:ea typeface="華康儷中黑" pitchFamily="49" charset="-120"/>
              </a:rPr>
              <a:t>你</a:t>
            </a:r>
            <a:r>
              <a:rPr lang="en-US" sz="2000" b="1" u="sng" dirty="0" smtClean="0">
                <a:solidFill>
                  <a:prstClr val="black"/>
                </a:solidFill>
                <a:latin typeface="Century Gothic" charset="0"/>
              </a:rPr>
              <a:t>YOU</a:t>
            </a:r>
            <a:endParaRPr lang="en-US" sz="2000" b="1" u="sng" dirty="0">
              <a:solidFill>
                <a:prstClr val="black"/>
              </a:solidFill>
              <a:latin typeface="Century Gothic" charset="0"/>
            </a:endParaRPr>
          </a:p>
        </p:txBody>
      </p:sp>
      <p:sp>
        <p:nvSpPr>
          <p:cNvPr id="39" name="TextBox 12"/>
          <p:cNvSpPr txBox="1">
            <a:spLocks noChangeArrowheads="1"/>
          </p:cNvSpPr>
          <p:nvPr/>
        </p:nvSpPr>
        <p:spPr bwMode="auto">
          <a:xfrm>
            <a:off x="2562225" y="4078288"/>
            <a:ext cx="611188"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a:solidFill>
                  <a:prstClr val="black"/>
                </a:solidFill>
                <a:latin typeface="Century Gothic" charset="0"/>
              </a:rPr>
              <a:t>A</a:t>
            </a:r>
          </a:p>
        </p:txBody>
      </p:sp>
      <p:sp>
        <p:nvSpPr>
          <p:cNvPr id="40" name="TextBox 13"/>
          <p:cNvSpPr txBox="1">
            <a:spLocks noChangeArrowheads="1"/>
          </p:cNvSpPr>
          <p:nvPr/>
        </p:nvSpPr>
        <p:spPr bwMode="auto">
          <a:xfrm>
            <a:off x="3111500" y="4483100"/>
            <a:ext cx="611188"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a:solidFill>
                  <a:prstClr val="black"/>
                </a:solidFill>
                <a:latin typeface="Century Gothic" charset="0"/>
              </a:rPr>
              <a:t>A</a:t>
            </a:r>
          </a:p>
        </p:txBody>
      </p:sp>
      <p:sp>
        <p:nvSpPr>
          <p:cNvPr id="41" name="TextBox 15"/>
          <p:cNvSpPr txBox="1">
            <a:spLocks noChangeArrowheads="1"/>
          </p:cNvSpPr>
          <p:nvPr/>
        </p:nvSpPr>
        <p:spPr bwMode="auto">
          <a:xfrm>
            <a:off x="2463800" y="4856163"/>
            <a:ext cx="611188"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a:solidFill>
                  <a:prstClr val="black"/>
                </a:solidFill>
                <a:latin typeface="Century Gothic" charset="0"/>
              </a:rPr>
              <a:t>A</a:t>
            </a:r>
          </a:p>
        </p:txBody>
      </p:sp>
      <p:sp>
        <p:nvSpPr>
          <p:cNvPr id="42" name="TextBox 16"/>
          <p:cNvSpPr txBox="1">
            <a:spLocks noChangeArrowheads="1"/>
          </p:cNvSpPr>
          <p:nvPr/>
        </p:nvSpPr>
        <p:spPr bwMode="auto">
          <a:xfrm>
            <a:off x="3759200" y="4838700"/>
            <a:ext cx="6127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a:solidFill>
                  <a:prstClr val="black"/>
                </a:solidFill>
                <a:latin typeface="Century Gothic" charset="0"/>
              </a:rPr>
              <a:t>A</a:t>
            </a:r>
          </a:p>
        </p:txBody>
      </p:sp>
      <p:sp>
        <p:nvSpPr>
          <p:cNvPr id="43" name="TextBox 17"/>
          <p:cNvSpPr txBox="1">
            <a:spLocks noChangeArrowheads="1"/>
          </p:cNvSpPr>
          <p:nvPr/>
        </p:nvSpPr>
        <p:spPr bwMode="auto">
          <a:xfrm>
            <a:off x="2924175" y="5086350"/>
            <a:ext cx="61118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a:solidFill>
                  <a:prstClr val="black"/>
                </a:solidFill>
                <a:latin typeface="Century Gothic" charset="0"/>
              </a:rPr>
              <a:t>A</a:t>
            </a:r>
          </a:p>
        </p:txBody>
      </p:sp>
      <p:sp>
        <p:nvSpPr>
          <p:cNvPr id="44" name="TextBox 18"/>
          <p:cNvSpPr txBox="1">
            <a:spLocks noChangeArrowheads="1"/>
          </p:cNvSpPr>
          <p:nvPr/>
        </p:nvSpPr>
        <p:spPr bwMode="auto">
          <a:xfrm>
            <a:off x="3290888" y="5745163"/>
            <a:ext cx="306387"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a:solidFill>
                  <a:prstClr val="black"/>
                </a:solidFill>
                <a:latin typeface="Century Gothic" charset="0"/>
              </a:rPr>
              <a:t>A</a:t>
            </a:r>
          </a:p>
        </p:txBody>
      </p:sp>
      <p:sp>
        <p:nvSpPr>
          <p:cNvPr id="45" name="TextBox 19"/>
          <p:cNvSpPr txBox="1">
            <a:spLocks noChangeArrowheads="1"/>
          </p:cNvSpPr>
          <p:nvPr/>
        </p:nvSpPr>
        <p:spPr bwMode="auto">
          <a:xfrm>
            <a:off x="3525838" y="6281738"/>
            <a:ext cx="306387"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a:solidFill>
                  <a:prstClr val="black"/>
                </a:solidFill>
                <a:latin typeface="Century Gothic" charset="0"/>
              </a:rPr>
              <a:t>A</a:t>
            </a:r>
          </a:p>
        </p:txBody>
      </p:sp>
      <p:sp>
        <p:nvSpPr>
          <p:cNvPr id="46" name="TextBox 20"/>
          <p:cNvSpPr txBox="1">
            <a:spLocks noChangeArrowheads="1"/>
          </p:cNvSpPr>
          <p:nvPr/>
        </p:nvSpPr>
        <p:spPr bwMode="auto">
          <a:xfrm>
            <a:off x="3987800" y="5756275"/>
            <a:ext cx="30638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a:solidFill>
                  <a:prstClr val="black"/>
                </a:solidFill>
                <a:latin typeface="Century Gothic" charset="0"/>
              </a:rPr>
              <a:t>A</a:t>
            </a:r>
          </a:p>
        </p:txBody>
      </p:sp>
      <p:sp>
        <p:nvSpPr>
          <p:cNvPr id="47" name="TextBox 21"/>
          <p:cNvSpPr txBox="1">
            <a:spLocks noChangeArrowheads="1"/>
          </p:cNvSpPr>
          <p:nvPr/>
        </p:nvSpPr>
        <p:spPr bwMode="auto">
          <a:xfrm>
            <a:off x="4389438" y="6127750"/>
            <a:ext cx="306387"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a:solidFill>
                  <a:prstClr val="black"/>
                </a:solidFill>
                <a:latin typeface="Century Gothic" charset="0"/>
              </a:rPr>
              <a:t>A</a:t>
            </a:r>
          </a:p>
        </p:txBody>
      </p:sp>
      <p:sp>
        <p:nvSpPr>
          <p:cNvPr id="48" name="TextBox 22"/>
          <p:cNvSpPr txBox="1">
            <a:spLocks noChangeArrowheads="1"/>
          </p:cNvSpPr>
          <p:nvPr/>
        </p:nvSpPr>
        <p:spPr bwMode="auto">
          <a:xfrm>
            <a:off x="4595813" y="5518150"/>
            <a:ext cx="306387"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a:solidFill>
                  <a:prstClr val="black"/>
                </a:solidFill>
                <a:latin typeface="Century Gothic" charset="0"/>
              </a:rPr>
              <a:t>A</a:t>
            </a:r>
          </a:p>
        </p:txBody>
      </p:sp>
      <p:sp>
        <p:nvSpPr>
          <p:cNvPr id="49" name="TextBox 23"/>
          <p:cNvSpPr txBox="1">
            <a:spLocks noChangeArrowheads="1"/>
          </p:cNvSpPr>
          <p:nvPr/>
        </p:nvSpPr>
        <p:spPr bwMode="auto">
          <a:xfrm>
            <a:off x="2662238" y="5878513"/>
            <a:ext cx="3048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a:solidFill>
                  <a:prstClr val="black"/>
                </a:solidFill>
                <a:latin typeface="Century Gothic" charset="0"/>
              </a:rPr>
              <a:t>A</a:t>
            </a:r>
          </a:p>
        </p:txBody>
      </p:sp>
      <p:sp>
        <p:nvSpPr>
          <p:cNvPr id="50" name="TextBox 24"/>
          <p:cNvSpPr txBox="1">
            <a:spLocks noChangeArrowheads="1"/>
          </p:cNvSpPr>
          <p:nvPr/>
        </p:nvSpPr>
        <p:spPr bwMode="auto">
          <a:xfrm>
            <a:off x="5076825" y="4724400"/>
            <a:ext cx="30638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a:solidFill>
                  <a:prstClr val="black"/>
                </a:solidFill>
                <a:latin typeface="Century Gothic" charset="0"/>
              </a:rPr>
              <a:t>A</a:t>
            </a:r>
          </a:p>
        </p:txBody>
      </p:sp>
      <p:sp>
        <p:nvSpPr>
          <p:cNvPr id="51" name="TextBox 27"/>
          <p:cNvSpPr txBox="1">
            <a:spLocks noChangeArrowheads="1"/>
          </p:cNvSpPr>
          <p:nvPr/>
        </p:nvSpPr>
        <p:spPr bwMode="auto">
          <a:xfrm>
            <a:off x="3487738" y="4048125"/>
            <a:ext cx="6127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a:solidFill>
                  <a:prstClr val="black"/>
                </a:solidFill>
                <a:latin typeface="Century Gothic" charset="0"/>
              </a:rPr>
              <a:t>A</a:t>
            </a:r>
          </a:p>
        </p:txBody>
      </p:sp>
      <p:sp>
        <p:nvSpPr>
          <p:cNvPr id="52" name="Oval 51"/>
          <p:cNvSpPr>
            <a:spLocks noChangeArrowheads="1"/>
          </p:cNvSpPr>
          <p:nvPr/>
        </p:nvSpPr>
        <p:spPr bwMode="auto">
          <a:xfrm>
            <a:off x="1908175" y="3429000"/>
            <a:ext cx="3816350" cy="3313113"/>
          </a:xfrm>
          <a:prstGeom prst="ellipse">
            <a:avLst/>
          </a:prstGeom>
          <a:noFill/>
          <a:ln w="9525">
            <a:solidFill>
              <a:schemeClr val="tx1"/>
            </a:solidFill>
            <a:round/>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sz="2400">
              <a:solidFill>
                <a:prstClr val="white"/>
              </a:solidFill>
              <a:ea typeface="ＭＳ Ｐゴシック" charset="0"/>
              <a:cs typeface="ＭＳ Ｐゴシック" charset="0"/>
            </a:endParaRPr>
          </a:p>
        </p:txBody>
      </p:sp>
      <p:sp>
        <p:nvSpPr>
          <p:cNvPr id="53" name="TextBox 27"/>
          <p:cNvSpPr txBox="1">
            <a:spLocks noChangeArrowheads="1"/>
          </p:cNvSpPr>
          <p:nvPr/>
        </p:nvSpPr>
        <p:spPr bwMode="auto">
          <a:xfrm>
            <a:off x="4178300" y="3754438"/>
            <a:ext cx="61277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a:solidFill>
                  <a:prstClr val="black"/>
                </a:solidFill>
                <a:latin typeface="Century Gothic" charset="0"/>
              </a:rPr>
              <a:t>A</a:t>
            </a:r>
          </a:p>
        </p:txBody>
      </p:sp>
      <p:sp>
        <p:nvSpPr>
          <p:cNvPr id="54" name="TextBox 27"/>
          <p:cNvSpPr txBox="1">
            <a:spLocks noChangeArrowheads="1"/>
          </p:cNvSpPr>
          <p:nvPr/>
        </p:nvSpPr>
        <p:spPr bwMode="auto">
          <a:xfrm>
            <a:off x="4229100" y="4262438"/>
            <a:ext cx="61277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a:solidFill>
                  <a:prstClr val="black"/>
                </a:solidFill>
                <a:latin typeface="Century Gothic" charset="0"/>
              </a:rPr>
              <a:t>A</a:t>
            </a:r>
          </a:p>
        </p:txBody>
      </p:sp>
      <p:sp>
        <p:nvSpPr>
          <p:cNvPr id="55" name="Oval 54"/>
          <p:cNvSpPr>
            <a:spLocks noChangeArrowheads="1"/>
          </p:cNvSpPr>
          <p:nvPr/>
        </p:nvSpPr>
        <p:spPr bwMode="auto">
          <a:xfrm>
            <a:off x="4103688" y="2276475"/>
            <a:ext cx="3816350" cy="3313113"/>
          </a:xfrm>
          <a:prstGeom prst="ellipse">
            <a:avLst/>
          </a:prstGeom>
          <a:noFill/>
          <a:ln w="9525">
            <a:solidFill>
              <a:schemeClr val="tx1"/>
            </a:solidFill>
            <a:round/>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sz="2400">
              <a:solidFill>
                <a:prstClr val="white"/>
              </a:solidFill>
              <a:ea typeface="ＭＳ Ｐゴシック" charset="0"/>
              <a:cs typeface="ＭＳ Ｐゴシック" charset="0"/>
            </a:endParaRPr>
          </a:p>
        </p:txBody>
      </p:sp>
      <p:sp>
        <p:nvSpPr>
          <p:cNvPr id="56" name="TextBox 28"/>
          <p:cNvSpPr txBox="1">
            <a:spLocks noChangeArrowheads="1"/>
          </p:cNvSpPr>
          <p:nvPr/>
        </p:nvSpPr>
        <p:spPr bwMode="auto">
          <a:xfrm>
            <a:off x="4605338" y="3754438"/>
            <a:ext cx="306387"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a:solidFill>
                  <a:prstClr val="black"/>
                </a:solidFill>
                <a:latin typeface="Century Gothic" charset="0"/>
              </a:rPr>
              <a:t>B</a:t>
            </a:r>
          </a:p>
        </p:txBody>
      </p:sp>
      <p:sp>
        <p:nvSpPr>
          <p:cNvPr id="57" name="TextBox 28"/>
          <p:cNvSpPr txBox="1">
            <a:spLocks noChangeArrowheads="1"/>
          </p:cNvSpPr>
          <p:nvPr/>
        </p:nvSpPr>
        <p:spPr bwMode="auto">
          <a:xfrm>
            <a:off x="4656138" y="4264025"/>
            <a:ext cx="306387"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a:solidFill>
                  <a:prstClr val="black"/>
                </a:solidFill>
                <a:latin typeface="Century Gothic" charset="0"/>
              </a:rPr>
              <a:t>B</a:t>
            </a:r>
          </a:p>
        </p:txBody>
      </p:sp>
      <p:sp>
        <p:nvSpPr>
          <p:cNvPr id="58" name="TextBox 28"/>
          <p:cNvSpPr txBox="1">
            <a:spLocks noChangeArrowheads="1"/>
          </p:cNvSpPr>
          <p:nvPr/>
        </p:nvSpPr>
        <p:spPr bwMode="auto">
          <a:xfrm>
            <a:off x="4495800" y="3068638"/>
            <a:ext cx="306388"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a:solidFill>
                  <a:prstClr val="black"/>
                </a:solidFill>
                <a:latin typeface="Century Gothic" charset="0"/>
              </a:rPr>
              <a:t>B</a:t>
            </a:r>
          </a:p>
        </p:txBody>
      </p:sp>
      <p:sp>
        <p:nvSpPr>
          <p:cNvPr id="59" name="TextBox 28"/>
          <p:cNvSpPr txBox="1">
            <a:spLocks noChangeArrowheads="1"/>
          </p:cNvSpPr>
          <p:nvPr/>
        </p:nvSpPr>
        <p:spPr bwMode="auto">
          <a:xfrm>
            <a:off x="5292725" y="4724400"/>
            <a:ext cx="30638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a:solidFill>
                  <a:prstClr val="black"/>
                </a:solidFill>
                <a:latin typeface="Century Gothic" charset="0"/>
              </a:rPr>
              <a:t>B</a:t>
            </a:r>
          </a:p>
        </p:txBody>
      </p:sp>
    </p:spTree>
    <p:extLst>
      <p:ext uri="{BB962C8B-B14F-4D97-AF65-F5344CB8AC3E}">
        <p14:creationId xmlns="" xmlns:p14="http://schemas.microsoft.com/office/powerpoint/2010/main" val="461719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7382"/>
                                        </p:tgtEl>
                                        <p:attrNameLst>
                                          <p:attrName>style.visibility</p:attrName>
                                        </p:attrNameLst>
                                      </p:cBhvr>
                                      <p:to>
                                        <p:strVal val="visible"/>
                                      </p:to>
                                    </p:set>
                                    <p:animEffect transition="in" filter="fade">
                                      <p:cBhvr>
                                        <p:cTn id="7" dur="500"/>
                                        <p:tgtEl>
                                          <p:spTgt spid="5738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7355"/>
                                        </p:tgtEl>
                                        <p:attrNameLst>
                                          <p:attrName>style.visibility</p:attrName>
                                        </p:attrNameLst>
                                      </p:cBhvr>
                                      <p:to>
                                        <p:strVal val="visible"/>
                                      </p:to>
                                    </p:set>
                                    <p:animEffect transition="in" filter="fade">
                                      <p:cBhvr>
                                        <p:cTn id="15" dur="500"/>
                                        <p:tgtEl>
                                          <p:spTgt spid="5735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7353"/>
                                        </p:tgtEl>
                                        <p:attrNameLst>
                                          <p:attrName>style.visibility</p:attrName>
                                        </p:attrNameLst>
                                      </p:cBhvr>
                                      <p:to>
                                        <p:strVal val="visible"/>
                                      </p:to>
                                    </p:set>
                                    <p:animEffect transition="in" filter="fade">
                                      <p:cBhvr>
                                        <p:cTn id="18" dur="500"/>
                                        <p:tgtEl>
                                          <p:spTgt spid="57353"/>
                                        </p:tgtEl>
                                      </p:cBhvr>
                                    </p:animEffect>
                                  </p:childTnLst>
                                </p:cTn>
                              </p:par>
                            </p:childTnLst>
                          </p:cTn>
                        </p:par>
                        <p:par>
                          <p:cTn id="19" fill="hold" nodeType="afterGroup">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57350"/>
                                        </p:tgtEl>
                                        <p:attrNameLst>
                                          <p:attrName>style.visibility</p:attrName>
                                        </p:attrNameLst>
                                      </p:cBhvr>
                                      <p:to>
                                        <p:strVal val="visible"/>
                                      </p:to>
                                    </p:set>
                                    <p:animEffect transition="in" filter="fade">
                                      <p:cBhvr>
                                        <p:cTn id="22" dur="500"/>
                                        <p:tgtEl>
                                          <p:spTgt spid="57350"/>
                                        </p:tgtEl>
                                      </p:cBhvr>
                                    </p:animEffect>
                                  </p:childTnLst>
                                </p:cTn>
                              </p:par>
                            </p:childTnLst>
                          </p:cTn>
                        </p:par>
                        <p:par>
                          <p:cTn id="23" fill="hold" nodeType="afterGroup">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57352"/>
                                        </p:tgtEl>
                                        <p:attrNameLst>
                                          <p:attrName>style.visibility</p:attrName>
                                        </p:attrNameLst>
                                      </p:cBhvr>
                                      <p:to>
                                        <p:strVal val="visible"/>
                                      </p:to>
                                    </p:set>
                                    <p:animEffect transition="in" filter="fade">
                                      <p:cBhvr>
                                        <p:cTn id="26" dur="500"/>
                                        <p:tgtEl>
                                          <p:spTgt spid="5735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7356"/>
                                        </p:tgtEl>
                                        <p:attrNameLst>
                                          <p:attrName>style.visibility</p:attrName>
                                        </p:attrNameLst>
                                      </p:cBhvr>
                                      <p:to>
                                        <p:strVal val="visible"/>
                                      </p:to>
                                    </p:set>
                                    <p:animEffect transition="in" filter="fade">
                                      <p:cBhvr>
                                        <p:cTn id="29" dur="500"/>
                                        <p:tgtEl>
                                          <p:spTgt spid="57356"/>
                                        </p:tgtEl>
                                      </p:cBhvr>
                                    </p:animEffect>
                                  </p:childTnLst>
                                </p:cTn>
                              </p:par>
                            </p:childTnLst>
                          </p:cTn>
                        </p:par>
                        <p:par>
                          <p:cTn id="30" fill="hold" nodeType="afterGroup">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57351"/>
                                        </p:tgtEl>
                                        <p:attrNameLst>
                                          <p:attrName>style.visibility</p:attrName>
                                        </p:attrNameLst>
                                      </p:cBhvr>
                                      <p:to>
                                        <p:strVal val="visible"/>
                                      </p:to>
                                    </p:set>
                                    <p:animEffect transition="in" filter="fade">
                                      <p:cBhvr>
                                        <p:cTn id="33" dur="500"/>
                                        <p:tgtEl>
                                          <p:spTgt spid="57351"/>
                                        </p:tgtEl>
                                      </p:cBhvr>
                                    </p:animEffect>
                                  </p:childTnLst>
                                </p:cTn>
                              </p:par>
                            </p:childTnLst>
                          </p:cTn>
                        </p:par>
                        <p:par>
                          <p:cTn id="34" fill="hold" nodeType="afterGroup">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57354"/>
                                        </p:tgtEl>
                                        <p:attrNameLst>
                                          <p:attrName>style.visibility</p:attrName>
                                        </p:attrNameLst>
                                      </p:cBhvr>
                                      <p:to>
                                        <p:strVal val="visible"/>
                                      </p:to>
                                    </p:set>
                                    <p:animEffect transition="in" filter="fade">
                                      <p:cBhvr>
                                        <p:cTn id="37" dur="500"/>
                                        <p:tgtEl>
                                          <p:spTgt spid="57354"/>
                                        </p:tgtEl>
                                      </p:cBhvr>
                                    </p:animEffect>
                                  </p:childTnLst>
                                </p:cTn>
                              </p:par>
                            </p:childTnLst>
                          </p:cTn>
                        </p:par>
                        <p:par>
                          <p:cTn id="38" fill="hold" nodeType="afterGroup">
                            <p:stCondLst>
                              <p:cond delay="3500"/>
                            </p:stCondLst>
                            <p:childTnLst>
                              <p:par>
                                <p:cTn id="39" presetID="10" presetClass="entr" presetSubtype="0" fill="hold" nodeType="afterEffect">
                                  <p:stCondLst>
                                    <p:cond delay="0"/>
                                  </p:stCondLst>
                                  <p:childTnLst>
                                    <p:set>
                                      <p:cBhvr>
                                        <p:cTn id="40" dur="1" fill="hold">
                                          <p:stCondLst>
                                            <p:cond delay="0"/>
                                          </p:stCondLst>
                                        </p:cTn>
                                        <p:tgtEl>
                                          <p:spTgt spid="57359">
                                            <p:txEl>
                                              <p:pRg st="0" end="0"/>
                                            </p:txEl>
                                          </p:spTgt>
                                        </p:tgtEl>
                                        <p:attrNameLst>
                                          <p:attrName>style.visibility</p:attrName>
                                        </p:attrNameLst>
                                      </p:cBhvr>
                                      <p:to>
                                        <p:strVal val="visible"/>
                                      </p:to>
                                    </p:set>
                                    <p:animEffect transition="in" filter="fade">
                                      <p:cBhvr>
                                        <p:cTn id="41" dur="500"/>
                                        <p:tgtEl>
                                          <p:spTgt spid="57359">
                                            <p:txEl>
                                              <p:pRg st="0" end="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57357">
                                            <p:txEl>
                                              <p:pRg st="0" end="0"/>
                                            </p:txEl>
                                          </p:spTgt>
                                        </p:tgtEl>
                                        <p:attrNameLst>
                                          <p:attrName>style.visibility</p:attrName>
                                        </p:attrNameLst>
                                      </p:cBhvr>
                                      <p:to>
                                        <p:strVal val="visible"/>
                                      </p:to>
                                    </p:set>
                                    <p:animEffect transition="in" filter="fade">
                                      <p:cBhvr>
                                        <p:cTn id="44" dur="500"/>
                                        <p:tgtEl>
                                          <p:spTgt spid="57357">
                                            <p:txEl>
                                              <p:pRg st="0" end="0"/>
                                            </p:txEl>
                                          </p:spTgt>
                                        </p:tgtEl>
                                      </p:cBhvr>
                                    </p:animEffect>
                                  </p:childTnLst>
                                </p:cTn>
                              </p:par>
                            </p:childTnLst>
                          </p:cTn>
                        </p:par>
                        <p:par>
                          <p:cTn id="45" fill="hold" nodeType="afterGroup">
                            <p:stCondLst>
                              <p:cond delay="4000"/>
                            </p:stCondLst>
                            <p:childTnLst>
                              <p:par>
                                <p:cTn id="46" presetID="10" presetClass="entr" presetSubtype="0" fill="hold" nodeType="afterEffect">
                                  <p:stCondLst>
                                    <p:cond delay="0"/>
                                  </p:stCondLst>
                                  <p:childTnLst>
                                    <p:set>
                                      <p:cBhvr>
                                        <p:cTn id="47" dur="1" fill="hold">
                                          <p:stCondLst>
                                            <p:cond delay="0"/>
                                          </p:stCondLst>
                                        </p:cTn>
                                        <p:tgtEl>
                                          <p:spTgt spid="57361">
                                            <p:txEl>
                                              <p:pRg st="0" end="0"/>
                                            </p:txEl>
                                          </p:spTgt>
                                        </p:tgtEl>
                                        <p:attrNameLst>
                                          <p:attrName>style.visibility</p:attrName>
                                        </p:attrNameLst>
                                      </p:cBhvr>
                                      <p:to>
                                        <p:strVal val="visible"/>
                                      </p:to>
                                    </p:set>
                                    <p:animEffect transition="in" filter="fade">
                                      <p:cBhvr>
                                        <p:cTn id="48" dur="500"/>
                                        <p:tgtEl>
                                          <p:spTgt spid="57361">
                                            <p:txEl>
                                              <p:pRg st="0" end="0"/>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57358">
                                            <p:txEl>
                                              <p:pRg st="0" end="0"/>
                                            </p:txEl>
                                          </p:spTgt>
                                        </p:tgtEl>
                                        <p:attrNameLst>
                                          <p:attrName>style.visibility</p:attrName>
                                        </p:attrNameLst>
                                      </p:cBhvr>
                                      <p:to>
                                        <p:strVal val="visible"/>
                                      </p:to>
                                    </p:set>
                                    <p:animEffect transition="in" filter="fade">
                                      <p:cBhvr>
                                        <p:cTn id="51" dur="500"/>
                                        <p:tgtEl>
                                          <p:spTgt spid="57358">
                                            <p:txEl>
                                              <p:pRg st="0" end="0"/>
                                            </p:txEl>
                                          </p:spTgt>
                                        </p:tgtEl>
                                      </p:cBhvr>
                                    </p:animEffect>
                                  </p:childTnLst>
                                </p:cTn>
                              </p:par>
                            </p:childTnLst>
                          </p:cTn>
                        </p:par>
                        <p:par>
                          <p:cTn id="52" fill="hold" nodeType="afterGroup">
                            <p:stCondLst>
                              <p:cond delay="4500"/>
                            </p:stCondLst>
                            <p:childTnLst>
                              <p:par>
                                <p:cTn id="53" presetID="10" presetClass="entr" presetSubtype="0" fill="hold" nodeType="afterEffect">
                                  <p:stCondLst>
                                    <p:cond delay="0"/>
                                  </p:stCondLst>
                                  <p:childTnLst>
                                    <p:set>
                                      <p:cBhvr>
                                        <p:cTn id="54" dur="1" fill="hold">
                                          <p:stCondLst>
                                            <p:cond delay="0"/>
                                          </p:stCondLst>
                                        </p:cTn>
                                        <p:tgtEl>
                                          <p:spTgt spid="57360">
                                            <p:txEl>
                                              <p:pRg st="0" end="0"/>
                                            </p:txEl>
                                          </p:spTgt>
                                        </p:tgtEl>
                                        <p:attrNameLst>
                                          <p:attrName>style.visibility</p:attrName>
                                        </p:attrNameLst>
                                      </p:cBhvr>
                                      <p:to>
                                        <p:strVal val="visible"/>
                                      </p:to>
                                    </p:set>
                                    <p:animEffect transition="in" filter="fade">
                                      <p:cBhvr>
                                        <p:cTn id="55" dur="500"/>
                                        <p:tgtEl>
                                          <p:spTgt spid="57360">
                                            <p:txEl>
                                              <p:pRg st="0" end="0"/>
                                            </p:txEl>
                                          </p:spTgt>
                                        </p:tgtEl>
                                      </p:cBhvr>
                                    </p:animEffect>
                                  </p:childTnLst>
                                </p:cTn>
                              </p:par>
                            </p:childTnLst>
                          </p:cTn>
                        </p:par>
                        <p:par>
                          <p:cTn id="56" fill="hold" nodeType="afterGroup">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57362"/>
                                        </p:tgtEl>
                                        <p:attrNameLst>
                                          <p:attrName>style.visibility</p:attrName>
                                        </p:attrNameLst>
                                      </p:cBhvr>
                                      <p:to>
                                        <p:strVal val="visible"/>
                                      </p:to>
                                    </p:set>
                                    <p:animEffect transition="in" filter="fade">
                                      <p:cBhvr>
                                        <p:cTn id="59" dur="500"/>
                                        <p:tgtEl>
                                          <p:spTgt spid="57362"/>
                                        </p:tgtEl>
                                      </p:cBhvr>
                                    </p:animEffect>
                                  </p:childTnLst>
                                </p:cTn>
                              </p:par>
                            </p:childTnLst>
                          </p:cTn>
                        </p:par>
                        <p:par>
                          <p:cTn id="60" fill="hold" nodeType="afterGroup">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57372"/>
                                        </p:tgtEl>
                                        <p:attrNameLst>
                                          <p:attrName>style.visibility</p:attrName>
                                        </p:attrNameLst>
                                      </p:cBhvr>
                                      <p:to>
                                        <p:strVal val="visible"/>
                                      </p:to>
                                    </p:set>
                                    <p:animEffect transition="in" filter="fade">
                                      <p:cBhvr>
                                        <p:cTn id="63" dur="500"/>
                                        <p:tgtEl>
                                          <p:spTgt spid="57372"/>
                                        </p:tgtEl>
                                      </p:cBhvr>
                                    </p:animEffect>
                                  </p:childTnLst>
                                </p:cTn>
                              </p:par>
                              <p:par>
                                <p:cTn id="64" presetID="10" presetClass="entr" presetSubtype="0" fill="hold" nodeType="withEffect">
                                  <p:stCondLst>
                                    <p:cond delay="0"/>
                                  </p:stCondLst>
                                  <p:childTnLst>
                                    <p:set>
                                      <p:cBhvr>
                                        <p:cTn id="65" dur="1" fill="hold">
                                          <p:stCondLst>
                                            <p:cond delay="0"/>
                                          </p:stCondLst>
                                        </p:cTn>
                                        <p:tgtEl>
                                          <p:spTgt spid="57370">
                                            <p:txEl>
                                              <p:pRg st="0" end="0"/>
                                            </p:txEl>
                                          </p:spTgt>
                                        </p:tgtEl>
                                        <p:attrNameLst>
                                          <p:attrName>style.visibility</p:attrName>
                                        </p:attrNameLst>
                                      </p:cBhvr>
                                      <p:to>
                                        <p:strVal val="visible"/>
                                      </p:to>
                                    </p:set>
                                    <p:animEffect transition="in" filter="fade">
                                      <p:cBhvr>
                                        <p:cTn id="66" dur="500"/>
                                        <p:tgtEl>
                                          <p:spTgt spid="57370">
                                            <p:txEl>
                                              <p:pRg st="0" end="0"/>
                                            </p:txEl>
                                          </p:spTgt>
                                        </p:tgtEl>
                                      </p:cBhvr>
                                    </p:animEffect>
                                  </p:childTnLst>
                                </p:cTn>
                              </p:par>
                            </p:childTnLst>
                          </p:cTn>
                        </p:par>
                        <p:par>
                          <p:cTn id="67" fill="hold" nodeType="afterGroup">
                            <p:stCondLst>
                              <p:cond delay="6000"/>
                            </p:stCondLst>
                            <p:childTnLst>
                              <p:par>
                                <p:cTn id="68" presetID="10" presetClass="entr" presetSubtype="0" fill="hold" nodeType="afterEffect">
                                  <p:stCondLst>
                                    <p:cond delay="0"/>
                                  </p:stCondLst>
                                  <p:childTnLst>
                                    <p:set>
                                      <p:cBhvr>
                                        <p:cTn id="69" dur="1" fill="hold">
                                          <p:stCondLst>
                                            <p:cond delay="0"/>
                                          </p:stCondLst>
                                        </p:cTn>
                                        <p:tgtEl>
                                          <p:spTgt spid="57371">
                                            <p:txEl>
                                              <p:pRg st="0" end="0"/>
                                            </p:txEl>
                                          </p:spTgt>
                                        </p:tgtEl>
                                        <p:attrNameLst>
                                          <p:attrName>style.visibility</p:attrName>
                                        </p:attrNameLst>
                                      </p:cBhvr>
                                      <p:to>
                                        <p:strVal val="visible"/>
                                      </p:to>
                                    </p:set>
                                    <p:animEffect transition="in" filter="fade">
                                      <p:cBhvr>
                                        <p:cTn id="70" dur="500"/>
                                        <p:tgtEl>
                                          <p:spTgt spid="57371">
                                            <p:txEl>
                                              <p:pRg st="0" end="0"/>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fade">
                                      <p:cBhvr>
                                        <p:cTn id="75" dur="500"/>
                                        <p:tgtEl>
                                          <p:spTgt spid="52"/>
                                        </p:tgtEl>
                                      </p:cBhvr>
                                    </p:animEffect>
                                  </p:childTnLst>
                                </p:cTn>
                              </p:par>
                            </p:childTnLst>
                          </p:cTn>
                        </p:par>
                        <p:par>
                          <p:cTn id="76" fill="hold" nodeType="afterGroup">
                            <p:stCondLst>
                              <p:cond delay="500"/>
                            </p:stCondLst>
                            <p:childTnLst>
                              <p:par>
                                <p:cTn id="77" presetID="10" presetClass="entr" presetSubtype="0" fill="hold" nodeType="afterEffect">
                                  <p:stCondLst>
                                    <p:cond delay="0"/>
                                  </p:stCondLst>
                                  <p:childTnLst>
                                    <p:set>
                                      <p:cBhvr>
                                        <p:cTn id="78" dur="1" fill="hold">
                                          <p:stCondLst>
                                            <p:cond delay="0"/>
                                          </p:stCondLst>
                                        </p:cTn>
                                        <p:tgtEl>
                                          <p:spTgt spid="57381">
                                            <p:txEl>
                                              <p:pRg st="1" end="1"/>
                                            </p:txEl>
                                          </p:spTgt>
                                        </p:tgtEl>
                                        <p:attrNameLst>
                                          <p:attrName>style.visibility</p:attrName>
                                        </p:attrNameLst>
                                      </p:cBhvr>
                                      <p:to>
                                        <p:strVal val="visible"/>
                                      </p:to>
                                    </p:set>
                                    <p:animEffect transition="in" filter="fade">
                                      <p:cBhvr>
                                        <p:cTn id="79" dur="500"/>
                                        <p:tgtEl>
                                          <p:spTgt spid="57381">
                                            <p:txEl>
                                              <p:pRg st="1" end="1"/>
                                            </p:txEl>
                                          </p:spTgt>
                                        </p:tgtEl>
                                      </p:cBhvr>
                                    </p:animEffect>
                                  </p:childTnLst>
                                </p:cTn>
                              </p:par>
                            </p:childTnLst>
                          </p:cTn>
                        </p:par>
                        <p:par>
                          <p:cTn id="80" fill="hold" nodeType="afterGroup">
                            <p:stCondLst>
                              <p:cond delay="1000"/>
                            </p:stCondLst>
                            <p:childTnLst>
                              <p:par>
                                <p:cTn id="81" presetID="10" presetClass="entr" presetSubtype="0" fill="hold" grpId="0" nodeType="after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fade">
                                      <p:cBhvr>
                                        <p:cTn id="83" dur="500"/>
                                        <p:tgtEl>
                                          <p:spTgt spid="40"/>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500"/>
                                        <p:tgtEl>
                                          <p:spTgt spid="42"/>
                                        </p:tgtEl>
                                      </p:cBhvr>
                                    </p:animEffect>
                                  </p:childTnLst>
                                </p:cTn>
                              </p:par>
                            </p:childTnLst>
                          </p:cTn>
                        </p:par>
                        <p:par>
                          <p:cTn id="89" fill="hold" nodeType="afterGroup">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fade">
                                      <p:cBhvr>
                                        <p:cTn id="92" dur="500"/>
                                        <p:tgtEl>
                                          <p:spTgt spid="49"/>
                                        </p:tgtEl>
                                      </p:cBhvr>
                                    </p:animEffect>
                                  </p:childTnLst>
                                </p:cTn>
                              </p:par>
                            </p:childTnLst>
                          </p:cTn>
                        </p:par>
                        <p:par>
                          <p:cTn id="93" fill="hold" nodeType="afterGroup">
                            <p:stCondLst>
                              <p:cond delay="1000"/>
                            </p:stCondLst>
                            <p:childTnLst>
                              <p:par>
                                <p:cTn id="94" presetID="10"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500"/>
                                        <p:tgtEl>
                                          <p:spTgt spid="43"/>
                                        </p:tgtEl>
                                      </p:cBhvr>
                                    </p:animEffect>
                                  </p:childTnLst>
                                </p:cTn>
                              </p:par>
                            </p:childTnLst>
                          </p:cTn>
                        </p:par>
                        <p:par>
                          <p:cTn id="97" fill="hold" nodeType="afterGroup">
                            <p:stCondLst>
                              <p:cond delay="1500"/>
                            </p:stCondLst>
                            <p:childTnLst>
                              <p:par>
                                <p:cTn id="98" presetID="10"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500"/>
                                        <p:tgtEl>
                                          <p:spTgt spid="46"/>
                                        </p:tgtEl>
                                      </p:cBhvr>
                                    </p:animEffect>
                                  </p:childTnLst>
                                </p:cTn>
                              </p:par>
                            </p:childTnLst>
                          </p:cTn>
                        </p:par>
                        <p:par>
                          <p:cTn id="101" fill="hold" nodeType="afterGroup">
                            <p:stCondLst>
                              <p:cond delay="2000"/>
                            </p:stCondLst>
                            <p:childTnLst>
                              <p:par>
                                <p:cTn id="102" presetID="10"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500"/>
                                        <p:tgtEl>
                                          <p:spTgt spid="50"/>
                                        </p:tgtEl>
                                      </p:cBhvr>
                                    </p:animEffect>
                                  </p:childTnLst>
                                </p:cTn>
                              </p:par>
                            </p:childTnLst>
                          </p:cTn>
                        </p:par>
                        <p:par>
                          <p:cTn id="105" fill="hold" nodeType="afterGroup">
                            <p:stCondLst>
                              <p:cond delay="2500"/>
                            </p:stCondLst>
                            <p:childTnLst>
                              <p:par>
                                <p:cTn id="106" presetID="10" presetClass="entr" presetSubtype="0" fill="hold" grpId="0" nodeType="after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fade">
                                      <p:cBhvr>
                                        <p:cTn id="108" dur="500"/>
                                        <p:tgtEl>
                                          <p:spTgt spid="47"/>
                                        </p:tgtEl>
                                      </p:cBhvr>
                                    </p:animEffect>
                                  </p:childTnLst>
                                </p:cTn>
                              </p:par>
                            </p:childTnLst>
                          </p:cTn>
                        </p:par>
                        <p:par>
                          <p:cTn id="109" fill="hold" nodeType="afterGroup">
                            <p:stCondLst>
                              <p:cond delay="3000"/>
                            </p:stCondLst>
                            <p:childTnLst>
                              <p:par>
                                <p:cTn id="110" presetID="10" presetClass="entr" presetSubtype="0"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fade">
                                      <p:cBhvr>
                                        <p:cTn id="112" dur="500"/>
                                        <p:tgtEl>
                                          <p:spTgt spid="48"/>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45"/>
                                        </p:tgtEl>
                                        <p:attrNameLst>
                                          <p:attrName>style.visibility</p:attrName>
                                        </p:attrNameLst>
                                      </p:cBhvr>
                                      <p:to>
                                        <p:strVal val="visible"/>
                                      </p:to>
                                    </p:set>
                                    <p:animEffect transition="in" filter="fade">
                                      <p:cBhvr>
                                        <p:cTn id="115" dur="500"/>
                                        <p:tgtEl>
                                          <p:spTgt spid="45"/>
                                        </p:tgtEl>
                                      </p:cBhvr>
                                    </p:animEffect>
                                  </p:childTnLst>
                                </p:cTn>
                              </p:par>
                            </p:childTnLst>
                          </p:cTn>
                        </p:par>
                        <p:par>
                          <p:cTn id="116" fill="hold" nodeType="afterGroup">
                            <p:stCondLst>
                              <p:cond delay="3500"/>
                            </p:stCondLst>
                            <p:childTnLst>
                              <p:par>
                                <p:cTn id="117" presetID="10" presetClass="entr" presetSubtype="0" fill="hold" grpId="0" nodeType="afterEffect">
                                  <p:stCondLst>
                                    <p:cond delay="0"/>
                                  </p:stCondLst>
                                  <p:childTnLst>
                                    <p:set>
                                      <p:cBhvr>
                                        <p:cTn id="118" dur="1" fill="hold">
                                          <p:stCondLst>
                                            <p:cond delay="0"/>
                                          </p:stCondLst>
                                        </p:cTn>
                                        <p:tgtEl>
                                          <p:spTgt spid="44"/>
                                        </p:tgtEl>
                                        <p:attrNameLst>
                                          <p:attrName>style.visibility</p:attrName>
                                        </p:attrNameLst>
                                      </p:cBhvr>
                                      <p:to>
                                        <p:strVal val="visible"/>
                                      </p:to>
                                    </p:set>
                                    <p:animEffect transition="in" filter="fade">
                                      <p:cBhvr>
                                        <p:cTn id="119" dur="500"/>
                                        <p:tgtEl>
                                          <p:spTgt spid="44"/>
                                        </p:tgtEl>
                                      </p:cBhvr>
                                    </p:animEffect>
                                  </p:childTnLst>
                                </p:cTn>
                              </p:par>
                            </p:childTnLst>
                          </p:cTn>
                        </p:par>
                        <p:par>
                          <p:cTn id="120" fill="hold" nodeType="afterGroup">
                            <p:stCondLst>
                              <p:cond delay="4000"/>
                            </p:stCondLst>
                            <p:childTnLst>
                              <p:par>
                                <p:cTn id="121" presetID="10" presetClass="entr" presetSubtype="0" fill="hold" grpId="0" nodeType="afterEffect">
                                  <p:stCondLst>
                                    <p:cond delay="0"/>
                                  </p:stCondLst>
                                  <p:childTnLst>
                                    <p:set>
                                      <p:cBhvr>
                                        <p:cTn id="122" dur="1" fill="hold">
                                          <p:stCondLst>
                                            <p:cond delay="0"/>
                                          </p:stCondLst>
                                        </p:cTn>
                                        <p:tgtEl>
                                          <p:spTgt spid="41"/>
                                        </p:tgtEl>
                                        <p:attrNameLst>
                                          <p:attrName>style.visibility</p:attrName>
                                        </p:attrNameLst>
                                      </p:cBhvr>
                                      <p:to>
                                        <p:strVal val="visible"/>
                                      </p:to>
                                    </p:set>
                                    <p:animEffect transition="in" filter="fade">
                                      <p:cBhvr>
                                        <p:cTn id="123" dur="500"/>
                                        <p:tgtEl>
                                          <p:spTgt spid="41"/>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39"/>
                                        </p:tgtEl>
                                        <p:attrNameLst>
                                          <p:attrName>style.visibility</p:attrName>
                                        </p:attrNameLst>
                                      </p:cBhvr>
                                      <p:to>
                                        <p:strVal val="visible"/>
                                      </p:to>
                                    </p:set>
                                    <p:animEffect transition="in" filter="fade">
                                      <p:cBhvr>
                                        <p:cTn id="126" dur="500"/>
                                        <p:tgtEl>
                                          <p:spTgt spid="39"/>
                                        </p:tgtEl>
                                      </p:cBhvr>
                                    </p:animEffect>
                                  </p:childTnLst>
                                </p:cTn>
                              </p:par>
                            </p:childTnLst>
                          </p:cTn>
                        </p:par>
                        <p:par>
                          <p:cTn id="127" fill="hold" nodeType="afterGroup">
                            <p:stCondLst>
                              <p:cond delay="4500"/>
                            </p:stCondLst>
                            <p:childTnLst>
                              <p:par>
                                <p:cTn id="128" presetID="10" presetClass="entr" presetSubtype="0" fill="hold" grpId="0" nodeType="afterEffect">
                                  <p:stCondLst>
                                    <p:cond delay="0"/>
                                  </p:stCondLst>
                                  <p:childTnLst>
                                    <p:set>
                                      <p:cBhvr>
                                        <p:cTn id="129" dur="1" fill="hold">
                                          <p:stCondLst>
                                            <p:cond delay="0"/>
                                          </p:stCondLst>
                                        </p:cTn>
                                        <p:tgtEl>
                                          <p:spTgt spid="51"/>
                                        </p:tgtEl>
                                        <p:attrNameLst>
                                          <p:attrName>style.visibility</p:attrName>
                                        </p:attrNameLst>
                                      </p:cBhvr>
                                      <p:to>
                                        <p:strVal val="visible"/>
                                      </p:to>
                                    </p:set>
                                    <p:animEffect transition="in" filter="fade">
                                      <p:cBhvr>
                                        <p:cTn id="130" dur="500"/>
                                        <p:tgtEl>
                                          <p:spTgt spid="51"/>
                                        </p:tgtEl>
                                      </p:cBhvr>
                                    </p:animEffect>
                                  </p:childTnLst>
                                </p:cTn>
                              </p:par>
                            </p:childTnLst>
                          </p:cTn>
                        </p:par>
                        <p:par>
                          <p:cTn id="131" fill="hold" nodeType="afterGroup">
                            <p:stCondLst>
                              <p:cond delay="5000"/>
                            </p:stCondLst>
                            <p:childTnLst>
                              <p:par>
                                <p:cTn id="132" presetID="10" presetClass="entr" presetSubtype="0" fill="hold" grpId="0" nodeType="afterEffect">
                                  <p:stCondLst>
                                    <p:cond delay="0"/>
                                  </p:stCondLst>
                                  <p:childTnLst>
                                    <p:set>
                                      <p:cBhvr>
                                        <p:cTn id="133" dur="1" fill="hold">
                                          <p:stCondLst>
                                            <p:cond delay="0"/>
                                          </p:stCondLst>
                                        </p:cTn>
                                        <p:tgtEl>
                                          <p:spTgt spid="53"/>
                                        </p:tgtEl>
                                        <p:attrNameLst>
                                          <p:attrName>style.visibility</p:attrName>
                                        </p:attrNameLst>
                                      </p:cBhvr>
                                      <p:to>
                                        <p:strVal val="visible"/>
                                      </p:to>
                                    </p:set>
                                    <p:animEffect transition="in" filter="fade">
                                      <p:cBhvr>
                                        <p:cTn id="134" dur="500"/>
                                        <p:tgtEl>
                                          <p:spTgt spid="53"/>
                                        </p:tgtEl>
                                      </p:cBhvr>
                                    </p:animEffect>
                                  </p:childTnLst>
                                </p:cTn>
                              </p:par>
                            </p:childTnLst>
                          </p:cTn>
                        </p:par>
                        <p:par>
                          <p:cTn id="135" fill="hold" nodeType="afterGroup">
                            <p:stCondLst>
                              <p:cond delay="5500"/>
                            </p:stCondLst>
                            <p:childTnLst>
                              <p:par>
                                <p:cTn id="136" presetID="10" presetClass="entr" presetSubtype="0" fill="hold" grpId="0" nodeType="afterEffect">
                                  <p:stCondLst>
                                    <p:cond delay="0"/>
                                  </p:stCondLst>
                                  <p:childTnLst>
                                    <p:set>
                                      <p:cBhvr>
                                        <p:cTn id="137" dur="1" fill="hold">
                                          <p:stCondLst>
                                            <p:cond delay="0"/>
                                          </p:stCondLst>
                                        </p:cTn>
                                        <p:tgtEl>
                                          <p:spTgt spid="54"/>
                                        </p:tgtEl>
                                        <p:attrNameLst>
                                          <p:attrName>style.visibility</p:attrName>
                                        </p:attrNameLst>
                                      </p:cBhvr>
                                      <p:to>
                                        <p:strVal val="visible"/>
                                      </p:to>
                                    </p:set>
                                    <p:animEffect transition="in" filter="fade">
                                      <p:cBhvr>
                                        <p:cTn id="138" dur="500"/>
                                        <p:tgtEl>
                                          <p:spTgt spid="54"/>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55"/>
                                        </p:tgtEl>
                                        <p:attrNameLst>
                                          <p:attrName>style.visibility</p:attrName>
                                        </p:attrNameLst>
                                      </p:cBhvr>
                                      <p:to>
                                        <p:strVal val="visible"/>
                                      </p:to>
                                    </p:set>
                                    <p:animEffect transition="in" filter="fade">
                                      <p:cBhvr>
                                        <p:cTn id="143" dur="500"/>
                                        <p:tgtEl>
                                          <p:spTgt spid="55"/>
                                        </p:tgtEl>
                                      </p:cBhvr>
                                    </p:animEffect>
                                  </p:childTnLst>
                                </p:cTn>
                              </p:par>
                            </p:childTnLst>
                          </p:cTn>
                        </p:par>
                        <p:par>
                          <p:cTn id="144" fill="hold" nodeType="afterGroup">
                            <p:stCondLst>
                              <p:cond delay="500"/>
                            </p:stCondLst>
                            <p:childTnLst>
                              <p:par>
                                <p:cTn id="145" presetID="10" presetClass="entr" presetSubtype="0" fill="hold" nodeType="afterEffect">
                                  <p:stCondLst>
                                    <p:cond delay="0"/>
                                  </p:stCondLst>
                                  <p:childTnLst>
                                    <p:set>
                                      <p:cBhvr>
                                        <p:cTn id="146" dur="1" fill="hold">
                                          <p:stCondLst>
                                            <p:cond delay="0"/>
                                          </p:stCondLst>
                                        </p:cTn>
                                        <p:tgtEl>
                                          <p:spTgt spid="57381">
                                            <p:txEl>
                                              <p:pRg st="2" end="2"/>
                                            </p:txEl>
                                          </p:spTgt>
                                        </p:tgtEl>
                                        <p:attrNameLst>
                                          <p:attrName>style.visibility</p:attrName>
                                        </p:attrNameLst>
                                      </p:cBhvr>
                                      <p:to>
                                        <p:strVal val="visible"/>
                                      </p:to>
                                    </p:set>
                                    <p:animEffect transition="in" filter="fade">
                                      <p:cBhvr>
                                        <p:cTn id="147" dur="500"/>
                                        <p:tgtEl>
                                          <p:spTgt spid="57381">
                                            <p:txEl>
                                              <p:pRg st="2" end="2"/>
                                            </p:txEl>
                                          </p:spTgt>
                                        </p:tgtEl>
                                      </p:cBhvr>
                                    </p:animEffect>
                                  </p:childTnLst>
                                </p:cTn>
                              </p:par>
                            </p:childTnLst>
                          </p:cTn>
                        </p:par>
                        <p:par>
                          <p:cTn id="148" fill="hold" nodeType="afterGroup">
                            <p:stCondLst>
                              <p:cond delay="1000"/>
                            </p:stCondLst>
                            <p:childTnLst>
                              <p:par>
                                <p:cTn id="149" presetID="10" presetClass="entr" presetSubtype="0" fill="hold" grpId="0" nodeType="afterEffect">
                                  <p:stCondLst>
                                    <p:cond delay="0"/>
                                  </p:stCondLst>
                                  <p:childTnLst>
                                    <p:set>
                                      <p:cBhvr>
                                        <p:cTn id="150" dur="1" fill="hold">
                                          <p:stCondLst>
                                            <p:cond delay="0"/>
                                          </p:stCondLst>
                                        </p:cTn>
                                        <p:tgtEl>
                                          <p:spTgt spid="57376"/>
                                        </p:tgtEl>
                                        <p:attrNameLst>
                                          <p:attrName>style.visibility</p:attrName>
                                        </p:attrNameLst>
                                      </p:cBhvr>
                                      <p:to>
                                        <p:strVal val="visible"/>
                                      </p:to>
                                    </p:set>
                                    <p:animEffect transition="in" filter="fade">
                                      <p:cBhvr>
                                        <p:cTn id="151" dur="500"/>
                                        <p:tgtEl>
                                          <p:spTgt spid="57376"/>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57377"/>
                                        </p:tgtEl>
                                        <p:attrNameLst>
                                          <p:attrName>style.visibility</p:attrName>
                                        </p:attrNameLst>
                                      </p:cBhvr>
                                      <p:to>
                                        <p:strVal val="visible"/>
                                      </p:to>
                                    </p:set>
                                    <p:animEffect transition="in" filter="fade">
                                      <p:cBhvr>
                                        <p:cTn id="154" dur="500"/>
                                        <p:tgtEl>
                                          <p:spTgt spid="57377"/>
                                        </p:tgtEl>
                                      </p:cBhvr>
                                    </p:animEffect>
                                  </p:childTnLst>
                                </p:cTn>
                              </p:par>
                            </p:childTnLst>
                          </p:cTn>
                        </p:par>
                        <p:par>
                          <p:cTn id="155" fill="hold" nodeType="afterGroup">
                            <p:stCondLst>
                              <p:cond delay="1500"/>
                            </p:stCondLst>
                            <p:childTnLst>
                              <p:par>
                                <p:cTn id="156" presetID="10" presetClass="entr" presetSubtype="0" fill="hold" grpId="0" nodeType="afterEffect">
                                  <p:stCondLst>
                                    <p:cond delay="0"/>
                                  </p:stCondLst>
                                  <p:childTnLst>
                                    <p:set>
                                      <p:cBhvr>
                                        <p:cTn id="157" dur="1" fill="hold">
                                          <p:stCondLst>
                                            <p:cond delay="0"/>
                                          </p:stCondLst>
                                        </p:cTn>
                                        <p:tgtEl>
                                          <p:spTgt spid="57380"/>
                                        </p:tgtEl>
                                        <p:attrNameLst>
                                          <p:attrName>style.visibility</p:attrName>
                                        </p:attrNameLst>
                                      </p:cBhvr>
                                      <p:to>
                                        <p:strVal val="visible"/>
                                      </p:to>
                                    </p:set>
                                    <p:animEffect transition="in" filter="fade">
                                      <p:cBhvr>
                                        <p:cTn id="158" dur="500"/>
                                        <p:tgtEl>
                                          <p:spTgt spid="57380"/>
                                        </p:tgtEl>
                                      </p:cBhvr>
                                    </p:animEffect>
                                  </p:childTnLst>
                                </p:cTn>
                              </p:par>
                            </p:childTnLst>
                          </p:cTn>
                        </p:par>
                        <p:par>
                          <p:cTn id="159" fill="hold" nodeType="afterGroup">
                            <p:stCondLst>
                              <p:cond delay="2000"/>
                            </p:stCondLst>
                            <p:childTnLst>
                              <p:par>
                                <p:cTn id="160" presetID="10" presetClass="entr" presetSubtype="0" fill="hold" grpId="0" nodeType="afterEffect">
                                  <p:stCondLst>
                                    <p:cond delay="0"/>
                                  </p:stCondLst>
                                  <p:childTnLst>
                                    <p:set>
                                      <p:cBhvr>
                                        <p:cTn id="161" dur="1" fill="hold">
                                          <p:stCondLst>
                                            <p:cond delay="0"/>
                                          </p:stCondLst>
                                        </p:cTn>
                                        <p:tgtEl>
                                          <p:spTgt spid="57379"/>
                                        </p:tgtEl>
                                        <p:attrNameLst>
                                          <p:attrName>style.visibility</p:attrName>
                                        </p:attrNameLst>
                                      </p:cBhvr>
                                      <p:to>
                                        <p:strVal val="visible"/>
                                      </p:to>
                                    </p:set>
                                    <p:animEffect transition="in" filter="fade">
                                      <p:cBhvr>
                                        <p:cTn id="162" dur="500"/>
                                        <p:tgtEl>
                                          <p:spTgt spid="57379"/>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57375"/>
                                        </p:tgtEl>
                                        <p:attrNameLst>
                                          <p:attrName>style.visibility</p:attrName>
                                        </p:attrNameLst>
                                      </p:cBhvr>
                                      <p:to>
                                        <p:strVal val="visible"/>
                                      </p:to>
                                    </p:set>
                                    <p:animEffect transition="in" filter="fade">
                                      <p:cBhvr>
                                        <p:cTn id="165" dur="500"/>
                                        <p:tgtEl>
                                          <p:spTgt spid="57375"/>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57374"/>
                                        </p:tgtEl>
                                        <p:attrNameLst>
                                          <p:attrName>style.visibility</p:attrName>
                                        </p:attrNameLst>
                                      </p:cBhvr>
                                      <p:to>
                                        <p:strVal val="visible"/>
                                      </p:to>
                                    </p:set>
                                    <p:animEffect transition="in" filter="fade">
                                      <p:cBhvr>
                                        <p:cTn id="168" dur="500"/>
                                        <p:tgtEl>
                                          <p:spTgt spid="57374"/>
                                        </p:tgtEl>
                                      </p:cBhvr>
                                    </p:animEffect>
                                  </p:childTnLst>
                                </p:cTn>
                              </p:par>
                            </p:childTnLst>
                          </p:cTn>
                        </p:par>
                        <p:par>
                          <p:cTn id="169" fill="hold" nodeType="afterGroup">
                            <p:stCondLst>
                              <p:cond delay="2500"/>
                            </p:stCondLst>
                            <p:childTnLst>
                              <p:par>
                                <p:cTn id="170" presetID="10" presetClass="entr" presetSubtype="0" fill="hold" grpId="0" nodeType="afterEffect">
                                  <p:stCondLst>
                                    <p:cond delay="0"/>
                                  </p:stCondLst>
                                  <p:childTnLst>
                                    <p:set>
                                      <p:cBhvr>
                                        <p:cTn id="171" dur="1" fill="hold">
                                          <p:stCondLst>
                                            <p:cond delay="0"/>
                                          </p:stCondLst>
                                        </p:cTn>
                                        <p:tgtEl>
                                          <p:spTgt spid="57378"/>
                                        </p:tgtEl>
                                        <p:attrNameLst>
                                          <p:attrName>style.visibility</p:attrName>
                                        </p:attrNameLst>
                                      </p:cBhvr>
                                      <p:to>
                                        <p:strVal val="visible"/>
                                      </p:to>
                                    </p:set>
                                    <p:animEffect transition="in" filter="fade">
                                      <p:cBhvr>
                                        <p:cTn id="172" dur="500"/>
                                        <p:tgtEl>
                                          <p:spTgt spid="57378"/>
                                        </p:tgtEl>
                                      </p:cBhvr>
                                    </p:animEffect>
                                  </p:childTnLst>
                                </p:cTn>
                              </p:par>
                            </p:childTnLst>
                          </p:cTn>
                        </p:par>
                        <p:par>
                          <p:cTn id="173" fill="hold" nodeType="afterGroup">
                            <p:stCondLst>
                              <p:cond delay="3000"/>
                            </p:stCondLst>
                            <p:childTnLst>
                              <p:par>
                                <p:cTn id="174" presetID="10" presetClass="entr" presetSubtype="0" fill="hold" grpId="0" nodeType="afterEffect">
                                  <p:stCondLst>
                                    <p:cond delay="0"/>
                                  </p:stCondLst>
                                  <p:childTnLst>
                                    <p:set>
                                      <p:cBhvr>
                                        <p:cTn id="175" dur="1" fill="hold">
                                          <p:stCondLst>
                                            <p:cond delay="0"/>
                                          </p:stCondLst>
                                        </p:cTn>
                                        <p:tgtEl>
                                          <p:spTgt spid="57373"/>
                                        </p:tgtEl>
                                        <p:attrNameLst>
                                          <p:attrName>style.visibility</p:attrName>
                                        </p:attrNameLst>
                                      </p:cBhvr>
                                      <p:to>
                                        <p:strVal val="visible"/>
                                      </p:to>
                                    </p:set>
                                    <p:animEffect transition="in" filter="fade">
                                      <p:cBhvr>
                                        <p:cTn id="176" dur="500"/>
                                        <p:tgtEl>
                                          <p:spTgt spid="57373"/>
                                        </p:tgtEl>
                                      </p:cBhvr>
                                    </p:animEffect>
                                  </p:childTnLst>
                                </p:cTn>
                              </p:par>
                            </p:childTnLst>
                          </p:cTn>
                        </p:par>
                        <p:par>
                          <p:cTn id="177" fill="hold" nodeType="afterGroup">
                            <p:stCondLst>
                              <p:cond delay="3500"/>
                            </p:stCondLst>
                            <p:childTnLst>
                              <p:par>
                                <p:cTn id="178" presetID="10" presetClass="entr" presetSubtype="0" fill="hold" grpId="0" nodeType="afterEffect">
                                  <p:stCondLst>
                                    <p:cond delay="0"/>
                                  </p:stCondLst>
                                  <p:childTnLst>
                                    <p:set>
                                      <p:cBhvr>
                                        <p:cTn id="179" dur="1" fill="hold">
                                          <p:stCondLst>
                                            <p:cond delay="0"/>
                                          </p:stCondLst>
                                        </p:cTn>
                                        <p:tgtEl>
                                          <p:spTgt spid="56"/>
                                        </p:tgtEl>
                                        <p:attrNameLst>
                                          <p:attrName>style.visibility</p:attrName>
                                        </p:attrNameLst>
                                      </p:cBhvr>
                                      <p:to>
                                        <p:strVal val="visible"/>
                                      </p:to>
                                    </p:set>
                                    <p:animEffect transition="in" filter="fade">
                                      <p:cBhvr>
                                        <p:cTn id="180" dur="500"/>
                                        <p:tgtEl>
                                          <p:spTgt spid="56"/>
                                        </p:tgtEl>
                                      </p:cBhvr>
                                    </p:animEffect>
                                  </p:childTnLst>
                                </p:cTn>
                              </p:par>
                            </p:childTnLst>
                          </p:cTn>
                        </p:par>
                        <p:par>
                          <p:cTn id="181" fill="hold" nodeType="afterGroup">
                            <p:stCondLst>
                              <p:cond delay="4000"/>
                            </p:stCondLst>
                            <p:childTnLst>
                              <p:par>
                                <p:cTn id="182" presetID="10" presetClass="entr" presetSubtype="0" fill="hold" grpId="0" nodeType="afterEffect">
                                  <p:stCondLst>
                                    <p:cond delay="0"/>
                                  </p:stCondLst>
                                  <p:childTnLst>
                                    <p:set>
                                      <p:cBhvr>
                                        <p:cTn id="183" dur="1" fill="hold">
                                          <p:stCondLst>
                                            <p:cond delay="0"/>
                                          </p:stCondLst>
                                        </p:cTn>
                                        <p:tgtEl>
                                          <p:spTgt spid="57"/>
                                        </p:tgtEl>
                                        <p:attrNameLst>
                                          <p:attrName>style.visibility</p:attrName>
                                        </p:attrNameLst>
                                      </p:cBhvr>
                                      <p:to>
                                        <p:strVal val="visible"/>
                                      </p:to>
                                    </p:set>
                                    <p:animEffect transition="in" filter="fade">
                                      <p:cBhvr>
                                        <p:cTn id="184" dur="500"/>
                                        <p:tgtEl>
                                          <p:spTgt spid="57"/>
                                        </p:tgtEl>
                                      </p:cBhvr>
                                    </p:animEffect>
                                  </p:childTnLst>
                                </p:cTn>
                              </p:par>
                            </p:childTnLst>
                          </p:cTn>
                        </p:par>
                        <p:par>
                          <p:cTn id="185" fill="hold" nodeType="afterGroup">
                            <p:stCondLst>
                              <p:cond delay="4500"/>
                            </p:stCondLst>
                            <p:childTnLst>
                              <p:par>
                                <p:cTn id="186" presetID="10" presetClass="entr" presetSubtype="0" fill="hold" grpId="0" nodeType="afterEffect">
                                  <p:stCondLst>
                                    <p:cond delay="0"/>
                                  </p:stCondLst>
                                  <p:childTnLst>
                                    <p:set>
                                      <p:cBhvr>
                                        <p:cTn id="187" dur="1" fill="hold">
                                          <p:stCondLst>
                                            <p:cond delay="0"/>
                                          </p:stCondLst>
                                        </p:cTn>
                                        <p:tgtEl>
                                          <p:spTgt spid="58"/>
                                        </p:tgtEl>
                                        <p:attrNameLst>
                                          <p:attrName>style.visibility</p:attrName>
                                        </p:attrNameLst>
                                      </p:cBhvr>
                                      <p:to>
                                        <p:strVal val="visible"/>
                                      </p:to>
                                    </p:set>
                                    <p:animEffect transition="in" filter="fade">
                                      <p:cBhvr>
                                        <p:cTn id="188" dur="500"/>
                                        <p:tgtEl>
                                          <p:spTgt spid="58"/>
                                        </p:tgtEl>
                                      </p:cBhvr>
                                    </p:animEffect>
                                  </p:childTnLst>
                                </p:cTn>
                              </p:par>
                            </p:childTnLst>
                          </p:cTn>
                        </p:par>
                        <p:par>
                          <p:cTn id="189" fill="hold" nodeType="afterGroup">
                            <p:stCondLst>
                              <p:cond delay="5000"/>
                            </p:stCondLst>
                            <p:childTnLst>
                              <p:par>
                                <p:cTn id="190" presetID="10" presetClass="entr" presetSubtype="0" fill="hold" grpId="0" nodeType="afterEffect">
                                  <p:stCondLst>
                                    <p:cond delay="0"/>
                                  </p:stCondLst>
                                  <p:childTnLst>
                                    <p:set>
                                      <p:cBhvr>
                                        <p:cTn id="191" dur="1" fill="hold">
                                          <p:stCondLst>
                                            <p:cond delay="0"/>
                                          </p:stCondLst>
                                        </p:cTn>
                                        <p:tgtEl>
                                          <p:spTgt spid="59"/>
                                        </p:tgtEl>
                                        <p:attrNameLst>
                                          <p:attrName>style.visibility</p:attrName>
                                        </p:attrNameLst>
                                      </p:cBhvr>
                                      <p:to>
                                        <p:strVal val="visible"/>
                                      </p:to>
                                    </p:set>
                                    <p:animEffect transition="in" filter="fade">
                                      <p:cBhvr>
                                        <p:cTn id="19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7350" grpId="0"/>
      <p:bldP spid="57351" grpId="0"/>
      <p:bldP spid="57352" grpId="0"/>
      <p:bldP spid="57353" grpId="0"/>
      <p:bldP spid="57354" grpId="0"/>
      <p:bldP spid="57355" grpId="0"/>
      <p:bldP spid="57356" grpId="0"/>
      <p:bldP spid="57362" grpId="0"/>
      <p:bldP spid="57372" grpId="0"/>
      <p:bldP spid="57373" grpId="0"/>
      <p:bldP spid="57374" grpId="0"/>
      <p:bldP spid="57375" grpId="0"/>
      <p:bldP spid="57376" grpId="0"/>
      <p:bldP spid="57377" grpId="0"/>
      <p:bldP spid="57378" grpId="0"/>
      <p:bldP spid="57379" grpId="0"/>
      <p:bldP spid="57380" grpId="0"/>
      <p:bldP spid="57382"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animBg="1"/>
      <p:bldP spid="53" grpId="0"/>
      <p:bldP spid="54" grpId="0"/>
      <p:bldP spid="55" grpId="0" animBg="1"/>
      <p:bldP spid="56" grpId="0"/>
      <p:bldP spid="57" grpId="0"/>
      <p:bldP spid="58" grpId="0"/>
      <p:bldP spid="5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457200" y="1219200"/>
            <a:ext cx="8229600" cy="5486400"/>
          </a:xfrm>
        </p:spPr>
        <p:txBody>
          <a:bodyPr/>
          <a:lstStyle/>
          <a:p>
            <a:pPr marL="0" indent="0" eaLnBrk="1" hangingPunct="1">
              <a:spcAft>
                <a:spcPct val="75000"/>
              </a:spcAft>
              <a:buFontTx/>
              <a:buNone/>
            </a:pPr>
            <a:r>
              <a:rPr lang="zh-TW" altLang="en-US" sz="2600" b="0" i="1" dirty="0" smtClean="0">
                <a:ea typeface="華康儷中黑"/>
              </a:rPr>
              <a:t>展開並持續對話</a:t>
            </a:r>
            <a:r>
              <a:rPr lang="en-US" altLang="zh-TW" sz="2600" b="0" i="1" dirty="0" smtClean="0">
                <a:ea typeface="華康儷中黑"/>
              </a:rPr>
              <a:t>… </a:t>
            </a:r>
            <a:r>
              <a:rPr lang="zh-TW" altLang="en-US" sz="2600" b="0" i="1" dirty="0" smtClean="0">
                <a:ea typeface="華康儷中黑"/>
              </a:rPr>
              <a:t>然後聆聽！！！</a:t>
            </a:r>
            <a:endParaRPr lang="en-US" altLang="zh-TW" sz="2600" b="0" i="1" dirty="0" smtClean="0">
              <a:ea typeface="華康儷中黑"/>
            </a:endParaRPr>
          </a:p>
          <a:p>
            <a:pPr lvl="1" eaLnBrk="1" hangingPunct="1">
              <a:spcAft>
                <a:spcPct val="75000"/>
              </a:spcAft>
            </a:pPr>
            <a:r>
              <a:rPr lang="zh-TW" altLang="en-US" sz="2300" b="0" u="sng" dirty="0" smtClean="0">
                <a:ea typeface="華康儷中黑"/>
              </a:rPr>
              <a:t>你做甚麼的？</a:t>
            </a:r>
            <a:endParaRPr lang="en-US" altLang="zh-TW" sz="2300" b="0" dirty="0" smtClean="0">
              <a:ea typeface="華康儷中黑"/>
            </a:endParaRPr>
          </a:p>
          <a:p>
            <a:pPr lvl="2" eaLnBrk="1" hangingPunct="1">
              <a:spcAft>
                <a:spcPct val="75000"/>
              </a:spcAft>
            </a:pPr>
            <a:r>
              <a:rPr lang="zh-TW" altLang="en-US" sz="2300" b="0" dirty="0" smtClean="0">
                <a:latin typeface="Times New Roman" pitchFamily="18" charset="0"/>
                <a:ea typeface="華康儷中黑"/>
              </a:rPr>
              <a:t>我幫助想改善現有</a:t>
            </a:r>
            <a:r>
              <a:rPr lang="en-US" altLang="zh-TW" sz="2300" b="0" dirty="0" smtClean="0">
                <a:latin typeface="Times New Roman" pitchFamily="18" charset="0"/>
                <a:ea typeface="華康儷中黑"/>
              </a:rPr>
              <a:t>/</a:t>
            </a:r>
            <a:r>
              <a:rPr lang="zh-TW" altLang="en-US" sz="2300" b="0" dirty="0" smtClean="0">
                <a:latin typeface="Times New Roman" pitchFamily="18" charset="0"/>
                <a:ea typeface="華康儷中黑"/>
              </a:rPr>
              <a:t>未來財務狀況的人，方法是透過助他們建立可兼職經營的事業</a:t>
            </a:r>
            <a:r>
              <a:rPr lang="en-US" altLang="zh-TW" sz="2300" b="0" dirty="0" smtClean="0">
                <a:latin typeface="Times New Roman" pitchFamily="18" charset="0"/>
                <a:ea typeface="華康儷中黑"/>
              </a:rPr>
              <a:t>(</a:t>
            </a:r>
            <a:r>
              <a:rPr lang="zh-TW" altLang="en-US" sz="2300" b="0" dirty="0" smtClean="0">
                <a:latin typeface="Times New Roman" pitchFamily="18" charset="0"/>
                <a:ea typeface="華康儷中黑"/>
              </a:rPr>
              <a:t>每週</a:t>
            </a:r>
            <a:r>
              <a:rPr lang="en-US" altLang="zh-TW" sz="2300" b="0" dirty="0" smtClean="0">
                <a:latin typeface="Times New Roman" pitchFamily="18" charset="0"/>
                <a:ea typeface="華康儷中黑"/>
              </a:rPr>
              <a:t>10-15</a:t>
            </a:r>
            <a:r>
              <a:rPr lang="zh-TW" altLang="en-US" sz="2300" b="0" dirty="0" smtClean="0">
                <a:latin typeface="Times New Roman" pitchFamily="18" charset="0"/>
                <a:ea typeface="華康儷中黑"/>
              </a:rPr>
              <a:t>小時</a:t>
            </a:r>
            <a:r>
              <a:rPr lang="en-US" altLang="zh-TW" sz="2300" b="0" dirty="0" smtClean="0">
                <a:latin typeface="Times New Roman" pitchFamily="18" charset="0"/>
                <a:ea typeface="華康儷中黑"/>
              </a:rPr>
              <a:t>)</a:t>
            </a:r>
            <a:r>
              <a:rPr lang="zh-TW" altLang="en-US" sz="2300" b="0" dirty="0" smtClean="0">
                <a:latin typeface="Times New Roman" pitchFamily="18" charset="0"/>
                <a:ea typeface="華康儷中黑"/>
              </a:rPr>
              <a:t>，產生可觀而永續的額外收入。</a:t>
            </a:r>
            <a:endParaRPr lang="en-US" altLang="zh-TW" sz="2300" b="0" i="1" dirty="0" smtClean="0">
              <a:ea typeface="華康儷中黑"/>
            </a:endParaRPr>
          </a:p>
          <a:p>
            <a:pPr marL="0" indent="0" eaLnBrk="1" hangingPunct="1">
              <a:spcAft>
                <a:spcPct val="75000"/>
              </a:spcAft>
              <a:buFontTx/>
              <a:buNone/>
            </a:pPr>
            <a:r>
              <a:rPr lang="en-US" altLang="zh-TW" sz="2200" i="1" dirty="0" smtClean="0">
                <a:ea typeface="PMingLiU" pitchFamily="18" charset="-120"/>
              </a:rPr>
              <a:t>Initiate and Sustain Conversation… then Listen!!!</a:t>
            </a:r>
          </a:p>
          <a:p>
            <a:pPr lvl="1" eaLnBrk="1" hangingPunct="1">
              <a:spcAft>
                <a:spcPct val="75000"/>
              </a:spcAft>
            </a:pPr>
            <a:r>
              <a:rPr lang="en-US" altLang="zh-TW" sz="2000" u="sng" dirty="0" smtClean="0">
                <a:ea typeface="PMingLiU" pitchFamily="18" charset="-120"/>
              </a:rPr>
              <a:t>What Do You Do?</a:t>
            </a:r>
            <a:endParaRPr lang="en-US" altLang="zh-TW" sz="2000" dirty="0" smtClean="0">
              <a:ea typeface="PMingLiU" pitchFamily="18" charset="-120"/>
            </a:endParaRPr>
          </a:p>
          <a:p>
            <a:pPr lvl="2" eaLnBrk="1" hangingPunct="1">
              <a:spcAft>
                <a:spcPct val="75000"/>
              </a:spcAft>
            </a:pPr>
            <a:r>
              <a:rPr lang="en-US" altLang="zh-TW" sz="2000" dirty="0" smtClean="0">
                <a:latin typeface="Times New Roman" pitchFamily="18" charset="0"/>
                <a:ea typeface="PMingLiU" pitchFamily="18" charset="-120"/>
              </a:rPr>
              <a:t>I help people interested in improving their current/future financial position by establishing a business they can operate part-time (10-15 hours/wk) and generating a significant ongoing secondary source of income.</a:t>
            </a:r>
          </a:p>
        </p:txBody>
      </p:sp>
      <p:sp>
        <p:nvSpPr>
          <p:cNvPr id="5" name="Rectangle 2"/>
          <p:cNvSpPr>
            <a:spLocks noGrp="1" noChangeArrowheads="1"/>
          </p:cNvSpPr>
          <p:nvPr>
            <p:ph type="title"/>
          </p:nvPr>
        </p:nvSpPr>
        <p:spPr>
          <a:xfrm>
            <a:off x="0" y="258763"/>
            <a:ext cx="9140825" cy="731837"/>
          </a:xfrm>
        </p:spPr>
        <p:txBody>
          <a:bodyPr/>
          <a:lstStyle/>
          <a:p>
            <a:pPr eaLnBrk="1" hangingPunct="1">
              <a:defRPr/>
            </a:pPr>
            <a:r>
              <a:rPr lang="zh-TW" altLang="en-US" b="0" dirty="0" smtClean="0">
                <a:ea typeface="華康儷中黑"/>
                <a:cs typeface="PMingLiU" pitchFamily="18" charset="-120"/>
              </a:rPr>
              <a:t>強效物色</a:t>
            </a:r>
            <a:r>
              <a:rPr lang="en-US" altLang="zh-TW" dirty="0" smtClean="0">
                <a:ea typeface="PMingLiU" pitchFamily="18" charset="-120"/>
                <a:cs typeface="PMingLiU" pitchFamily="18" charset="-120"/>
              </a:rPr>
              <a:t/>
            </a:r>
            <a:br>
              <a:rPr lang="en-US" altLang="zh-TW" dirty="0" smtClean="0">
                <a:ea typeface="PMingLiU" pitchFamily="18" charset="-120"/>
                <a:cs typeface="PMingLiU" pitchFamily="18" charset="-120"/>
              </a:rPr>
            </a:br>
            <a:r>
              <a:rPr lang="en-US" altLang="zh-TW" dirty="0" smtClean="0">
                <a:ea typeface="PMingLiU" pitchFamily="18" charset="-120"/>
                <a:cs typeface="PMingLiU" pitchFamily="18" charset="-120"/>
              </a:rPr>
              <a:t>Power Prospecting</a:t>
            </a:r>
            <a:endParaRPr lang="en-US" altLang="zh-TW" b="0" dirty="0">
              <a:ea typeface="華康儷中黑"/>
              <a:cs typeface="PMingLiU" pitchFamily="18" charset="-12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168813" y="1219200"/>
            <a:ext cx="8972012" cy="5407025"/>
          </a:xfrm>
        </p:spPr>
        <p:txBody>
          <a:bodyPr/>
          <a:lstStyle/>
          <a:p>
            <a:pPr marL="0" indent="0" eaLnBrk="1" hangingPunct="1">
              <a:spcBef>
                <a:spcPts val="0"/>
              </a:spcBef>
              <a:spcAft>
                <a:spcPts val="1200"/>
              </a:spcAft>
              <a:buNone/>
            </a:pPr>
            <a:r>
              <a:rPr lang="zh-TW" altLang="en-US" sz="2200" b="0" i="1" dirty="0" smtClean="0">
                <a:ea typeface="華康儷中黑"/>
              </a:rPr>
              <a:t>展開並持續對話</a:t>
            </a:r>
            <a:r>
              <a:rPr lang="en-US" altLang="zh-TW" sz="2200" b="0" i="1" dirty="0" smtClean="0">
                <a:ea typeface="華康儷中黑"/>
              </a:rPr>
              <a:t>… </a:t>
            </a:r>
            <a:r>
              <a:rPr lang="zh-TW" altLang="en-US" sz="2200" b="0" i="1" dirty="0" smtClean="0">
                <a:ea typeface="華康儷中黑"/>
              </a:rPr>
              <a:t>然後聆聽！！！</a:t>
            </a:r>
            <a:endParaRPr lang="en-US" altLang="zh-TW" sz="2200" b="0" i="1" dirty="0" smtClean="0">
              <a:ea typeface="華康儷中黑"/>
            </a:endParaRPr>
          </a:p>
          <a:p>
            <a:pPr lvl="1" eaLnBrk="1" hangingPunct="1">
              <a:spcBef>
                <a:spcPts val="0"/>
              </a:spcBef>
              <a:spcAft>
                <a:spcPts val="1200"/>
              </a:spcAft>
            </a:pPr>
            <a:r>
              <a:rPr lang="zh-TW" altLang="en-US" sz="2000" b="0" u="sng" dirty="0" smtClean="0">
                <a:ea typeface="華康儷中黑"/>
              </a:rPr>
              <a:t>甚麼來的？</a:t>
            </a:r>
            <a:endParaRPr lang="en-US" altLang="zh-TW" sz="2000" b="0" dirty="0" smtClean="0">
              <a:ea typeface="華康儷中黑"/>
            </a:endParaRPr>
          </a:p>
          <a:p>
            <a:pPr lvl="2" eaLnBrk="1" hangingPunct="1">
              <a:spcBef>
                <a:spcPts val="0"/>
              </a:spcBef>
              <a:spcAft>
                <a:spcPts val="1200"/>
              </a:spcAft>
            </a:pPr>
            <a:r>
              <a:rPr lang="zh-TW" altLang="en-US" sz="2000" b="0" dirty="0" smtClean="0">
                <a:latin typeface="Times New Roman" pitchFamily="18" charset="0"/>
                <a:ea typeface="華康儷中黑"/>
              </a:rPr>
              <a:t>我與美安公司合作，這間公司提供</a:t>
            </a:r>
            <a:r>
              <a:rPr lang="en-US" altLang="zh-TW" sz="2000" b="0" dirty="0" smtClean="0">
                <a:latin typeface="Times New Roman" pitchFamily="18" charset="0"/>
                <a:ea typeface="華康儷中黑"/>
              </a:rPr>
              <a:t>“</a:t>
            </a:r>
            <a:r>
              <a:rPr lang="zh-TW" altLang="en-US" sz="2000" b="0" dirty="0" smtClean="0">
                <a:latin typeface="Times New Roman" pitchFamily="18" charset="0"/>
                <a:ea typeface="華康儷中黑"/>
              </a:rPr>
              <a:t>超連鎖事業發展系統</a:t>
            </a:r>
            <a:r>
              <a:rPr lang="en-US" altLang="zh-TW" sz="2000" b="0" dirty="0" smtClean="0">
                <a:latin typeface="Times New Roman" pitchFamily="18" charset="0"/>
                <a:ea typeface="華康儷中黑"/>
              </a:rPr>
              <a:t>”</a:t>
            </a:r>
          </a:p>
          <a:p>
            <a:pPr lvl="2" eaLnBrk="1" hangingPunct="1">
              <a:spcBef>
                <a:spcPts val="0"/>
              </a:spcBef>
              <a:spcAft>
                <a:spcPts val="1200"/>
              </a:spcAft>
            </a:pPr>
            <a:r>
              <a:rPr lang="zh-TW" altLang="en-US" sz="2000" b="0" dirty="0" smtClean="0">
                <a:latin typeface="Times New Roman" pitchFamily="18" charset="0"/>
                <a:ea typeface="華康儷中黑"/>
              </a:rPr>
              <a:t>這個系統根據任何人都可實際執行的原則建立</a:t>
            </a:r>
            <a:endParaRPr lang="en-US" altLang="zh-TW" sz="2000" b="0" dirty="0" smtClean="0">
              <a:latin typeface="Times New Roman" pitchFamily="18" charset="0"/>
              <a:ea typeface="華康儷中黑"/>
            </a:endParaRPr>
          </a:p>
          <a:p>
            <a:pPr lvl="2" eaLnBrk="1" hangingPunct="1">
              <a:spcBef>
                <a:spcPts val="0"/>
              </a:spcBef>
              <a:spcAft>
                <a:spcPts val="1200"/>
              </a:spcAft>
            </a:pPr>
            <a:r>
              <a:rPr lang="zh-TW" altLang="en-US" sz="2000" b="0" dirty="0" smtClean="0">
                <a:latin typeface="Times New Roman" pitchFamily="18" charset="0"/>
                <a:ea typeface="華康儷中黑"/>
              </a:rPr>
              <a:t>這是</a:t>
            </a:r>
            <a:r>
              <a:rPr lang="en-US" altLang="zh-TW" sz="2000" b="0" dirty="0" smtClean="0">
                <a:latin typeface="Times New Roman" pitchFamily="18" charset="0"/>
                <a:ea typeface="華康儷中黑"/>
              </a:rPr>
              <a:t>QVC</a:t>
            </a:r>
            <a:r>
              <a:rPr lang="zh-TW" altLang="en-US" sz="2000" b="0" dirty="0" smtClean="0">
                <a:latin typeface="Times New Roman" pitchFamily="18" charset="0"/>
                <a:ea typeface="華康儷中黑"/>
              </a:rPr>
              <a:t>與</a:t>
            </a:r>
            <a:r>
              <a:rPr lang="en-US" altLang="zh-TW" sz="2000" b="0" dirty="0" smtClean="0">
                <a:latin typeface="Times New Roman" pitchFamily="18" charset="0"/>
                <a:ea typeface="華康儷中黑"/>
              </a:rPr>
              <a:t>Amazon.com</a:t>
            </a:r>
            <a:r>
              <a:rPr lang="zh-TW" altLang="en-US" sz="2000" b="0" dirty="0" smtClean="0">
                <a:latin typeface="Times New Roman" pitchFamily="18" charset="0"/>
                <a:ea typeface="華康儷中黑"/>
              </a:rPr>
              <a:t>的混合體，但卻具有強效而卓越優勢</a:t>
            </a:r>
            <a:r>
              <a:rPr lang="en-US" altLang="zh-TW" sz="2000" b="0" dirty="0" smtClean="0">
                <a:latin typeface="Times New Roman" pitchFamily="18" charset="0"/>
                <a:ea typeface="華康儷中黑"/>
              </a:rPr>
              <a:t>… </a:t>
            </a:r>
            <a:r>
              <a:rPr lang="zh-TW" altLang="en-US" sz="2000" b="0" dirty="0" smtClean="0">
                <a:latin typeface="Times New Roman" pitchFamily="18" charset="0"/>
                <a:ea typeface="華康儷中黑"/>
              </a:rPr>
              <a:t>入門網站、商機，還有人才動力</a:t>
            </a:r>
            <a:endParaRPr lang="en-US" altLang="zh-TW" sz="2000" i="1" dirty="0" smtClean="0">
              <a:ea typeface="華康儷中黑"/>
            </a:endParaRPr>
          </a:p>
          <a:p>
            <a:pPr marL="0" indent="0" eaLnBrk="1" hangingPunct="1">
              <a:spcBef>
                <a:spcPts val="0"/>
              </a:spcBef>
              <a:spcAft>
                <a:spcPts val="1200"/>
              </a:spcAft>
              <a:buFontTx/>
              <a:buNone/>
            </a:pPr>
            <a:r>
              <a:rPr lang="en-US" altLang="zh-TW" sz="2000" i="1" dirty="0" smtClean="0">
                <a:ea typeface="PMingLiU" pitchFamily="18" charset="-120"/>
              </a:rPr>
              <a:t>Initiate and Sustain Conversation… then Listen!!!</a:t>
            </a:r>
          </a:p>
          <a:p>
            <a:pPr lvl="1" eaLnBrk="1" hangingPunct="1">
              <a:spcBef>
                <a:spcPts val="0"/>
              </a:spcBef>
              <a:spcAft>
                <a:spcPts val="1200"/>
              </a:spcAft>
            </a:pPr>
            <a:r>
              <a:rPr lang="en-US" altLang="zh-TW" sz="1800" u="sng" dirty="0" smtClean="0">
                <a:ea typeface="PMingLiU" pitchFamily="18" charset="-120"/>
              </a:rPr>
              <a:t>What Is It?</a:t>
            </a:r>
            <a:endParaRPr lang="en-US" altLang="zh-TW" sz="1800" dirty="0" smtClean="0">
              <a:ea typeface="PMingLiU" pitchFamily="18" charset="-120"/>
            </a:endParaRPr>
          </a:p>
          <a:p>
            <a:pPr lvl="2" eaLnBrk="1" hangingPunct="1">
              <a:spcBef>
                <a:spcPts val="0"/>
              </a:spcBef>
              <a:spcAft>
                <a:spcPts val="1200"/>
              </a:spcAft>
            </a:pPr>
            <a:r>
              <a:rPr lang="en-US" altLang="zh-TW" sz="1800" dirty="0" smtClean="0">
                <a:latin typeface="Times New Roman" pitchFamily="18" charset="0"/>
                <a:ea typeface="PMingLiU" pitchFamily="18" charset="-120"/>
              </a:rPr>
              <a:t>I use a company called Market America that provides what is called the “</a:t>
            </a:r>
            <a:r>
              <a:rPr lang="en-US" altLang="zh-TW" sz="1800" dirty="0" err="1" smtClean="0">
                <a:latin typeface="Times New Roman" pitchFamily="18" charset="0"/>
                <a:ea typeface="PMingLiU" pitchFamily="18" charset="-120"/>
              </a:rPr>
              <a:t>UnFranchise</a:t>
            </a:r>
            <a:r>
              <a:rPr lang="en-US" altLang="zh-TW" sz="1800" dirty="0" smtClean="0">
                <a:latin typeface="Times New Roman" pitchFamily="18" charset="0"/>
                <a:ea typeface="PMingLiU" pitchFamily="18" charset="-120"/>
              </a:rPr>
              <a:t> Business Development System.”</a:t>
            </a:r>
          </a:p>
          <a:p>
            <a:pPr lvl="2" eaLnBrk="1" hangingPunct="1">
              <a:spcBef>
                <a:spcPts val="0"/>
              </a:spcBef>
              <a:spcAft>
                <a:spcPts val="1200"/>
              </a:spcAft>
            </a:pPr>
            <a:r>
              <a:rPr lang="en-US" altLang="zh-TW" sz="1800" dirty="0" smtClean="0">
                <a:latin typeface="Times New Roman" pitchFamily="18" charset="0"/>
                <a:ea typeface="PMingLiU" pitchFamily="18" charset="-120"/>
              </a:rPr>
              <a:t>It is a system that was developed based on what any individual can realistically implement.</a:t>
            </a:r>
          </a:p>
          <a:p>
            <a:pPr lvl="2" eaLnBrk="1" hangingPunct="1">
              <a:spcBef>
                <a:spcPts val="0"/>
              </a:spcBef>
              <a:spcAft>
                <a:spcPts val="1200"/>
              </a:spcAft>
            </a:pPr>
            <a:r>
              <a:rPr lang="en-US" altLang="zh-TW" sz="1800" dirty="0" smtClean="0">
                <a:latin typeface="Times New Roman" pitchFamily="18" charset="0"/>
                <a:ea typeface="PMingLiU" pitchFamily="18" charset="-120"/>
              </a:rPr>
              <a:t>It is a true hybrid of QVC and Amazon.com, but with powerful and distinct advantages… A Web Portal, an opportunity, AND the power of people.</a:t>
            </a:r>
          </a:p>
        </p:txBody>
      </p:sp>
      <p:sp>
        <p:nvSpPr>
          <p:cNvPr id="7" name="Rectangle 2"/>
          <p:cNvSpPr>
            <a:spLocks noGrp="1" noChangeArrowheads="1"/>
          </p:cNvSpPr>
          <p:nvPr>
            <p:ph type="title"/>
          </p:nvPr>
        </p:nvSpPr>
        <p:spPr>
          <a:xfrm>
            <a:off x="0" y="258763"/>
            <a:ext cx="9140825" cy="731837"/>
          </a:xfrm>
        </p:spPr>
        <p:txBody>
          <a:bodyPr/>
          <a:lstStyle/>
          <a:p>
            <a:pPr eaLnBrk="1" hangingPunct="1">
              <a:defRPr/>
            </a:pPr>
            <a:r>
              <a:rPr lang="zh-TW" altLang="en-US" b="0" dirty="0" smtClean="0">
                <a:ea typeface="華康儷中黑"/>
                <a:cs typeface="PMingLiU" pitchFamily="18" charset="-120"/>
              </a:rPr>
              <a:t>強效物色</a:t>
            </a:r>
            <a:r>
              <a:rPr lang="en-US" altLang="zh-TW" dirty="0" smtClean="0">
                <a:ea typeface="PMingLiU" pitchFamily="18" charset="-120"/>
                <a:cs typeface="PMingLiU" pitchFamily="18" charset="-120"/>
              </a:rPr>
              <a:t/>
            </a:r>
            <a:br>
              <a:rPr lang="en-US" altLang="zh-TW" dirty="0" smtClean="0">
                <a:ea typeface="PMingLiU" pitchFamily="18" charset="-120"/>
                <a:cs typeface="PMingLiU" pitchFamily="18" charset="-120"/>
              </a:rPr>
            </a:br>
            <a:r>
              <a:rPr lang="en-US" altLang="zh-TW" dirty="0" smtClean="0">
                <a:ea typeface="PMingLiU" pitchFamily="18" charset="-120"/>
                <a:cs typeface="PMingLiU" pitchFamily="18" charset="-120"/>
              </a:rPr>
              <a:t>Power Prospecting</a:t>
            </a:r>
            <a:endParaRPr lang="en-US" altLang="zh-TW" b="0" dirty="0">
              <a:ea typeface="華康儷中黑"/>
              <a:cs typeface="PMingLiU" pitchFamily="18" charset="-12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body" idx="1"/>
          </p:nvPr>
        </p:nvSpPr>
        <p:spPr>
          <a:xfrm>
            <a:off x="281354" y="1388016"/>
            <a:ext cx="8609428" cy="5407025"/>
          </a:xfrm>
        </p:spPr>
        <p:txBody>
          <a:bodyPr/>
          <a:lstStyle/>
          <a:p>
            <a:pPr marL="0" indent="0" eaLnBrk="1" hangingPunct="1">
              <a:spcBef>
                <a:spcPts val="0"/>
              </a:spcBef>
              <a:spcAft>
                <a:spcPts val="1200"/>
              </a:spcAft>
              <a:buNone/>
            </a:pPr>
            <a:r>
              <a:rPr lang="zh-TW" altLang="en-US" sz="2400" b="0" i="1" dirty="0" smtClean="0">
                <a:ea typeface="華康儷中黑"/>
              </a:rPr>
              <a:t>展開並持續對話</a:t>
            </a:r>
            <a:r>
              <a:rPr lang="en-US" altLang="zh-TW" sz="2400" b="0" i="1" dirty="0" smtClean="0">
                <a:ea typeface="華康儷中黑"/>
              </a:rPr>
              <a:t>… </a:t>
            </a:r>
            <a:r>
              <a:rPr lang="zh-TW" altLang="en-US" sz="2400" b="0" i="1" dirty="0" smtClean="0">
                <a:ea typeface="華康儷中黑"/>
              </a:rPr>
              <a:t>然後聆聽！！！</a:t>
            </a:r>
            <a:endParaRPr lang="en-US" altLang="zh-TW" sz="2400" b="0" i="1" dirty="0" smtClean="0">
              <a:ea typeface="華康儷中黑"/>
            </a:endParaRPr>
          </a:p>
          <a:p>
            <a:pPr lvl="1" eaLnBrk="1" hangingPunct="1">
              <a:spcBef>
                <a:spcPts val="0"/>
              </a:spcBef>
              <a:spcAft>
                <a:spcPts val="1200"/>
              </a:spcAft>
            </a:pPr>
            <a:r>
              <a:rPr lang="zh-TW" altLang="en-US" sz="2000" b="0" u="sng" dirty="0" smtClean="0">
                <a:ea typeface="華康儷中黑"/>
              </a:rPr>
              <a:t>甚麼來的？</a:t>
            </a:r>
            <a:endParaRPr lang="en-US" altLang="zh-TW" sz="2000" b="0" dirty="0" smtClean="0">
              <a:ea typeface="華康儷中黑"/>
            </a:endParaRPr>
          </a:p>
          <a:p>
            <a:pPr lvl="2" eaLnBrk="1" hangingPunct="1">
              <a:spcBef>
                <a:spcPts val="0"/>
              </a:spcBef>
              <a:spcAft>
                <a:spcPts val="1200"/>
              </a:spcAft>
            </a:pPr>
            <a:r>
              <a:rPr lang="zh-TW" altLang="en-US" sz="2000" b="0" dirty="0" smtClean="0">
                <a:latin typeface="Times New Roman" pitchFamily="18" charset="0"/>
                <a:ea typeface="華康儷中黑"/>
              </a:rPr>
              <a:t>這間公司為超連鎖店主提供種類眾多的優質、市場主導產品與服務，讓超連鎖店主利用結合連鎖事業的好處、互聯網的便捷和一對一行銷的力量的系統銷售這些產品與服務。</a:t>
            </a:r>
            <a:endParaRPr lang="en-US" altLang="zh-TW" sz="2000" b="0" dirty="0" smtClean="0">
              <a:latin typeface="Times New Roman" pitchFamily="18" charset="0"/>
              <a:ea typeface="華康儷中黑"/>
            </a:endParaRPr>
          </a:p>
          <a:p>
            <a:pPr lvl="2" eaLnBrk="1" hangingPunct="1">
              <a:spcBef>
                <a:spcPts val="0"/>
              </a:spcBef>
              <a:spcAft>
                <a:spcPts val="1200"/>
              </a:spcAft>
            </a:pPr>
            <a:r>
              <a:rPr lang="zh-TW" altLang="en-US" sz="2000" b="0" dirty="0" smtClean="0">
                <a:latin typeface="Times New Roman" pitchFamily="18" charset="0"/>
                <a:ea typeface="華康儷中黑"/>
              </a:rPr>
              <a:t>超過</a:t>
            </a:r>
            <a:r>
              <a:rPr lang="en-US" altLang="zh-TW" sz="2000" b="0" dirty="0" smtClean="0">
                <a:latin typeface="Times New Roman" pitchFamily="18" charset="0"/>
                <a:ea typeface="華康儷中黑"/>
              </a:rPr>
              <a:t>15</a:t>
            </a:r>
            <a:r>
              <a:rPr lang="zh-TW" altLang="en-US" sz="2000" b="0" dirty="0" smtClean="0">
                <a:latin typeface="Times New Roman" pitchFamily="18" charset="0"/>
                <a:ea typeface="華康儷中黑"/>
              </a:rPr>
              <a:t>年來，這個系統獲數以萬計的人利用以改善財務狀況。</a:t>
            </a:r>
            <a:endParaRPr lang="en-US" altLang="zh-TW" sz="2000" b="0" dirty="0" smtClean="0">
              <a:latin typeface="Times New Roman" pitchFamily="18" charset="0"/>
              <a:ea typeface="華康儷中黑"/>
            </a:endParaRPr>
          </a:p>
          <a:p>
            <a:pPr marL="0" indent="0" eaLnBrk="1" hangingPunct="1">
              <a:spcBef>
                <a:spcPts val="0"/>
              </a:spcBef>
              <a:spcAft>
                <a:spcPts val="1200"/>
              </a:spcAft>
              <a:buFontTx/>
              <a:buNone/>
            </a:pPr>
            <a:r>
              <a:rPr lang="en-US" altLang="zh-TW" sz="2000" i="1" dirty="0" smtClean="0">
                <a:ea typeface="PMingLiU" pitchFamily="18" charset="-120"/>
              </a:rPr>
              <a:t>Initiate and Sustain Conversation… then Listen!!!</a:t>
            </a:r>
          </a:p>
          <a:p>
            <a:pPr lvl="1" eaLnBrk="1" hangingPunct="1">
              <a:spcBef>
                <a:spcPts val="0"/>
              </a:spcBef>
              <a:spcAft>
                <a:spcPts val="1200"/>
              </a:spcAft>
            </a:pPr>
            <a:r>
              <a:rPr lang="en-US" altLang="zh-TW" sz="1800" u="sng" dirty="0" smtClean="0">
                <a:ea typeface="PMingLiU" pitchFamily="18" charset="-120"/>
              </a:rPr>
              <a:t>What Is It?</a:t>
            </a:r>
            <a:endParaRPr lang="en-US" altLang="zh-TW" sz="1800" dirty="0" smtClean="0">
              <a:ea typeface="PMingLiU" pitchFamily="18" charset="-120"/>
            </a:endParaRPr>
          </a:p>
          <a:p>
            <a:pPr lvl="2" eaLnBrk="1" hangingPunct="1">
              <a:spcBef>
                <a:spcPts val="0"/>
              </a:spcBef>
              <a:spcAft>
                <a:spcPts val="1200"/>
              </a:spcAft>
            </a:pPr>
            <a:r>
              <a:rPr lang="en-US" altLang="zh-TW" sz="1800" dirty="0" smtClean="0">
                <a:latin typeface="Times New Roman" pitchFamily="18" charset="0"/>
                <a:ea typeface="PMingLiU" pitchFamily="18" charset="-120"/>
              </a:rPr>
              <a:t>The company provides a wide variety of high quality, market driven products and services to Independent </a:t>
            </a:r>
            <a:r>
              <a:rPr lang="en-US" altLang="zh-TW" sz="1800" dirty="0" err="1" smtClean="0">
                <a:latin typeface="Times New Roman" pitchFamily="18" charset="0"/>
                <a:ea typeface="PMingLiU" pitchFamily="18" charset="-120"/>
              </a:rPr>
              <a:t>UnFranchise</a:t>
            </a:r>
            <a:r>
              <a:rPr lang="en-US" altLang="zh-TW" sz="1800" dirty="0" smtClean="0">
                <a:latin typeface="Times New Roman" pitchFamily="18" charset="0"/>
                <a:ea typeface="PMingLiU" pitchFamily="18" charset="-120"/>
              </a:rPr>
              <a:t> Owners who market them using a system that combines the strengths of franchising, efficiency of the Internet, and the power of One-to-One Marketing.</a:t>
            </a:r>
          </a:p>
          <a:p>
            <a:pPr lvl="2" eaLnBrk="1" hangingPunct="1">
              <a:spcBef>
                <a:spcPts val="0"/>
              </a:spcBef>
              <a:spcAft>
                <a:spcPts val="1200"/>
              </a:spcAft>
            </a:pPr>
            <a:r>
              <a:rPr lang="en-US" altLang="zh-TW" sz="1800" dirty="0" smtClean="0">
                <a:latin typeface="Times New Roman" pitchFamily="18" charset="0"/>
                <a:ea typeface="PMingLiU" pitchFamily="18" charset="-120"/>
              </a:rPr>
              <a:t>This system has been used by thousands of people to improve their financial situation for over 15 years.</a:t>
            </a:r>
          </a:p>
        </p:txBody>
      </p:sp>
      <p:sp>
        <p:nvSpPr>
          <p:cNvPr id="7" name="Rectangle 2"/>
          <p:cNvSpPr txBox="1">
            <a:spLocks noChangeArrowheads="1"/>
          </p:cNvSpPr>
          <p:nvPr/>
        </p:nvSpPr>
        <p:spPr bwMode="auto">
          <a:xfrm>
            <a:off x="152400" y="411163"/>
            <a:ext cx="9140825" cy="731837"/>
          </a:xfrm>
          <a:prstGeom prst="rect">
            <a:avLst/>
          </a:prstGeom>
          <a:noFill/>
          <a:ln>
            <a:noFill/>
          </a:ln>
          <a:effectLst>
            <a:outerShdw blurRad="63500" dist="29783" dir="3885598"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a:extLst>
        </p:spPr>
        <p:txBody>
          <a:bodyPr vert="horz" wrap="square" lIns="0" tIns="0" rIns="0" bIns="0" numCol="1" anchor="ctr" anchorCtr="0" compatLnSpc="1">
            <a:prstTxWarp prst="textNoShape">
              <a:avLst/>
            </a:prstTxWarp>
          </a:bodyPr>
          <a:lstStyle/>
          <a:p>
            <a:pPr algn="ctr" fontAlgn="base">
              <a:spcBef>
                <a:spcPct val="0"/>
              </a:spcBef>
              <a:spcAft>
                <a:spcPct val="0"/>
              </a:spcAft>
              <a:defRPr/>
            </a:pPr>
            <a:r>
              <a:rPr lang="zh-TW" altLang="en-US" sz="3200" kern="0">
                <a:solidFill>
                  <a:srgbClr val="FFFFFF"/>
                </a:solidFill>
                <a:ea typeface="華康儷中黑"/>
                <a:cs typeface="PMingLiU" pitchFamily="18" charset="-120"/>
              </a:rPr>
              <a:t>強效物色</a:t>
            </a:r>
            <a:r>
              <a:rPr lang="en-US" altLang="zh-TW" sz="3200" b="1" kern="0">
                <a:solidFill>
                  <a:srgbClr val="FFFFFF"/>
                </a:solidFill>
                <a:ea typeface="PMingLiU" pitchFamily="18" charset="-120"/>
                <a:cs typeface="PMingLiU" pitchFamily="18" charset="-120"/>
              </a:rPr>
              <a:t/>
            </a:r>
            <a:br>
              <a:rPr lang="en-US" altLang="zh-TW" sz="3200" b="1" kern="0">
                <a:solidFill>
                  <a:srgbClr val="FFFFFF"/>
                </a:solidFill>
                <a:ea typeface="PMingLiU" pitchFamily="18" charset="-120"/>
                <a:cs typeface="PMingLiU" pitchFamily="18" charset="-120"/>
              </a:rPr>
            </a:br>
            <a:r>
              <a:rPr lang="en-US" altLang="zh-TW" sz="3200" b="1" kern="0">
                <a:solidFill>
                  <a:srgbClr val="FFFFFF"/>
                </a:solidFill>
                <a:ea typeface="PMingLiU" pitchFamily="18" charset="-120"/>
                <a:cs typeface="PMingLiU" pitchFamily="18" charset="-120"/>
              </a:rPr>
              <a:t>Power Prospecting</a:t>
            </a:r>
            <a:endParaRPr lang="en-US" altLang="zh-TW" sz="3200" kern="0" dirty="0">
              <a:solidFill>
                <a:srgbClr val="FFFFFF"/>
              </a:solidFill>
              <a:ea typeface="華康儷中黑"/>
              <a:cs typeface="PMingLiU" pitchFamily="18" charset="-12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type="body" idx="1"/>
          </p:nvPr>
        </p:nvSpPr>
        <p:spPr>
          <a:xfrm>
            <a:off x="457200" y="1219200"/>
            <a:ext cx="8458200" cy="5407025"/>
          </a:xfrm>
        </p:spPr>
        <p:txBody>
          <a:bodyPr/>
          <a:lstStyle/>
          <a:p>
            <a:pPr marL="0" indent="0" eaLnBrk="1" hangingPunct="1">
              <a:spcBef>
                <a:spcPts val="0"/>
              </a:spcBef>
              <a:spcAft>
                <a:spcPts val="1200"/>
              </a:spcAft>
              <a:buNone/>
              <a:defRPr/>
            </a:pPr>
            <a:r>
              <a:rPr lang="zh-TW" altLang="en-US" sz="2400" b="0" i="1" dirty="0" smtClean="0">
                <a:ea typeface="華康儷中黑"/>
              </a:rPr>
              <a:t>展開並持續對話</a:t>
            </a:r>
            <a:r>
              <a:rPr lang="en-US" altLang="zh-TW" sz="2400" b="0" i="1" dirty="0" smtClean="0">
                <a:ea typeface="華康儷中黑"/>
              </a:rPr>
              <a:t>… </a:t>
            </a:r>
            <a:r>
              <a:rPr lang="zh-TW" altLang="en-US" sz="2400" b="0" i="1" dirty="0" smtClean="0">
                <a:ea typeface="華康儷中黑"/>
              </a:rPr>
              <a:t>然後聆聽！！！</a:t>
            </a:r>
            <a:endParaRPr lang="en-US" altLang="zh-TW" sz="2400" b="0" i="1" dirty="0" smtClean="0">
              <a:ea typeface="華康儷中黑"/>
            </a:endParaRPr>
          </a:p>
          <a:p>
            <a:pPr lvl="1" eaLnBrk="1" hangingPunct="1">
              <a:spcBef>
                <a:spcPts val="0"/>
              </a:spcBef>
              <a:spcAft>
                <a:spcPts val="1200"/>
              </a:spcAft>
              <a:defRPr/>
            </a:pPr>
            <a:r>
              <a:rPr lang="zh-TW" altLang="en-US" sz="2000" b="0" dirty="0" smtClean="0">
                <a:ea typeface="華康儷中黑"/>
              </a:rPr>
              <a:t>建立關係和信任</a:t>
            </a:r>
            <a:r>
              <a:rPr lang="en-US" altLang="zh-TW" sz="2000" b="0" dirty="0" smtClean="0">
                <a:ea typeface="華康儷中黑"/>
              </a:rPr>
              <a:t>… </a:t>
            </a:r>
            <a:r>
              <a:rPr lang="zh-TW" altLang="en-US" sz="2000" b="0" dirty="0" smtClean="0">
                <a:ea typeface="華康儷中黑"/>
              </a:rPr>
              <a:t>聆聽！</a:t>
            </a:r>
            <a:endParaRPr lang="en-US" altLang="zh-TW" sz="2000" b="0" dirty="0" smtClean="0">
              <a:ea typeface="華康儷中黑"/>
            </a:endParaRPr>
          </a:p>
          <a:p>
            <a:pPr lvl="2" eaLnBrk="1" hangingPunct="1">
              <a:spcBef>
                <a:spcPts val="0"/>
              </a:spcBef>
              <a:spcAft>
                <a:spcPts val="1200"/>
              </a:spcAft>
              <a:defRPr/>
            </a:pPr>
            <a:r>
              <a:rPr lang="zh-TW" altLang="en-US" sz="2000" b="0" dirty="0" smtClean="0">
                <a:latin typeface="Times New Roman" pitchFamily="18" charset="0"/>
                <a:ea typeface="華康儷中黑"/>
              </a:rPr>
              <a:t>發問以了解他們</a:t>
            </a:r>
            <a:r>
              <a:rPr lang="en-US" altLang="zh-TW" sz="2000" b="0" dirty="0" smtClean="0">
                <a:latin typeface="Times New Roman" pitchFamily="18" charset="0"/>
                <a:ea typeface="華康儷中黑"/>
              </a:rPr>
              <a:t>…</a:t>
            </a:r>
          </a:p>
          <a:p>
            <a:pPr lvl="2" eaLnBrk="1" hangingPunct="1">
              <a:spcBef>
                <a:spcPts val="0"/>
              </a:spcBef>
              <a:spcAft>
                <a:spcPts val="1200"/>
              </a:spcAft>
              <a:defRPr/>
            </a:pPr>
            <a:r>
              <a:rPr lang="zh-TW" altLang="en-US" sz="2000" b="0" dirty="0" smtClean="0">
                <a:latin typeface="Times New Roman" pitchFamily="18" charset="0"/>
                <a:ea typeface="華康儷中黑"/>
              </a:rPr>
              <a:t>識別渴望、需要、渴求</a:t>
            </a:r>
            <a:r>
              <a:rPr lang="en-US" altLang="zh-TW" sz="2000" b="0" dirty="0" smtClean="0">
                <a:latin typeface="Times New Roman" pitchFamily="18" charset="0"/>
                <a:ea typeface="華康儷中黑"/>
              </a:rPr>
              <a:t>… </a:t>
            </a:r>
            <a:r>
              <a:rPr lang="zh-TW" altLang="en-US" sz="2000" b="0" dirty="0" smtClean="0">
                <a:latin typeface="Times New Roman" pitchFamily="18" charset="0"/>
                <a:ea typeface="華康儷中黑"/>
              </a:rPr>
              <a:t>發掘他們的為甚麼？</a:t>
            </a:r>
            <a:endParaRPr lang="en-US" altLang="zh-TW" sz="2000" b="0" dirty="0" smtClean="0">
              <a:latin typeface="Times New Roman" pitchFamily="18" charset="0"/>
              <a:ea typeface="華康儷中黑"/>
            </a:endParaRPr>
          </a:p>
          <a:p>
            <a:pPr lvl="1" eaLnBrk="1" hangingPunct="1">
              <a:spcBef>
                <a:spcPts val="0"/>
              </a:spcBef>
              <a:spcAft>
                <a:spcPts val="1200"/>
              </a:spcAft>
              <a:defRPr/>
            </a:pPr>
            <a:r>
              <a:rPr lang="zh-TW" altLang="en-US" sz="2000" b="0" u="sng" dirty="0" smtClean="0">
                <a:ea typeface="華康儷中黑"/>
              </a:rPr>
              <a:t>你</a:t>
            </a:r>
            <a:r>
              <a:rPr lang="zh-TW" altLang="en-US" sz="2000" b="0" dirty="0" smtClean="0">
                <a:ea typeface="華康儷中黑"/>
              </a:rPr>
              <a:t>認識想改善財務狀況並可能</a:t>
            </a:r>
            <a:r>
              <a:rPr lang="zh-TW" altLang="en-US" sz="2000" b="0" u="sng" dirty="0" smtClean="0">
                <a:ea typeface="華康儷中黑"/>
              </a:rPr>
              <a:t>願意</a:t>
            </a:r>
            <a:r>
              <a:rPr lang="zh-TW" altLang="en-US" sz="2000" b="0" dirty="0" smtClean="0">
                <a:ea typeface="華康儷中黑"/>
              </a:rPr>
              <a:t>付出額外努力</a:t>
            </a:r>
            <a:r>
              <a:rPr lang="zh-TW" altLang="en-US" sz="2000" b="0" u="sng" dirty="0" smtClean="0">
                <a:ea typeface="華康儷中黑"/>
              </a:rPr>
              <a:t>達成</a:t>
            </a:r>
            <a:r>
              <a:rPr lang="zh-TW" altLang="en-US" sz="2000" b="0" dirty="0" smtClean="0">
                <a:ea typeface="華康儷中黑"/>
              </a:rPr>
              <a:t>這個目標的人嗎？</a:t>
            </a:r>
            <a:endParaRPr lang="en-US" altLang="zh-TW" b="0" i="1" dirty="0" smtClean="0">
              <a:ea typeface="華康儷中黑"/>
            </a:endParaRPr>
          </a:p>
          <a:p>
            <a:pPr marL="0" indent="0" eaLnBrk="1" hangingPunct="1">
              <a:spcBef>
                <a:spcPts val="0"/>
              </a:spcBef>
              <a:spcAft>
                <a:spcPts val="1200"/>
              </a:spcAft>
              <a:buFontTx/>
              <a:buNone/>
              <a:defRPr/>
            </a:pPr>
            <a:r>
              <a:rPr lang="en-US" altLang="zh-TW" sz="2000" i="1" dirty="0" smtClean="0">
                <a:ea typeface="PMingLiU" pitchFamily="18" charset="-120"/>
              </a:rPr>
              <a:t>Initiate and Sustain Conversation… then   Listen!!!</a:t>
            </a:r>
          </a:p>
          <a:p>
            <a:pPr lvl="1" eaLnBrk="1" hangingPunct="1">
              <a:spcBef>
                <a:spcPts val="0"/>
              </a:spcBef>
              <a:spcAft>
                <a:spcPts val="1200"/>
              </a:spcAft>
              <a:defRPr/>
            </a:pPr>
            <a:r>
              <a:rPr lang="en-US" altLang="zh-TW" sz="1800" dirty="0" smtClean="0">
                <a:ea typeface="PMingLiU" pitchFamily="18" charset="-120"/>
              </a:rPr>
              <a:t>Develop Rapport and Trust… LISTEN!</a:t>
            </a:r>
          </a:p>
          <a:p>
            <a:pPr lvl="2" eaLnBrk="1" hangingPunct="1">
              <a:spcBef>
                <a:spcPts val="0"/>
              </a:spcBef>
              <a:spcAft>
                <a:spcPts val="1200"/>
              </a:spcAft>
              <a:defRPr/>
            </a:pPr>
            <a:r>
              <a:rPr lang="en-US" altLang="zh-TW" sz="1800" dirty="0" smtClean="0">
                <a:latin typeface="Times New Roman" pitchFamily="18" charset="0"/>
                <a:ea typeface="PMingLiU" pitchFamily="18" charset="-120"/>
              </a:rPr>
              <a:t>Ask questions to find out more about them… FORM</a:t>
            </a:r>
          </a:p>
          <a:p>
            <a:pPr lvl="2" eaLnBrk="1" hangingPunct="1">
              <a:spcBef>
                <a:spcPts val="0"/>
              </a:spcBef>
              <a:spcAft>
                <a:spcPts val="1200"/>
              </a:spcAft>
              <a:defRPr/>
            </a:pPr>
            <a:r>
              <a:rPr lang="en-US" altLang="zh-TW" sz="1800" dirty="0" smtClean="0">
                <a:latin typeface="Times New Roman" pitchFamily="18" charset="0"/>
                <a:ea typeface="PMingLiU" pitchFamily="18" charset="-120"/>
              </a:rPr>
              <a:t>Determine wants, needs, desires… uncover their Why?</a:t>
            </a:r>
          </a:p>
          <a:p>
            <a:pPr lvl="1" eaLnBrk="1" hangingPunct="1">
              <a:spcBef>
                <a:spcPts val="0"/>
              </a:spcBef>
              <a:spcAft>
                <a:spcPts val="1200"/>
              </a:spcAft>
              <a:defRPr/>
            </a:pPr>
            <a:r>
              <a:rPr lang="en-US" altLang="zh-TW" sz="1800" dirty="0" smtClean="0">
                <a:ea typeface="PMingLiU" pitchFamily="18" charset="-120"/>
              </a:rPr>
              <a:t>Do </a:t>
            </a:r>
            <a:r>
              <a:rPr lang="en-US" altLang="zh-TW" sz="1800" u="sng" dirty="0" smtClean="0">
                <a:ea typeface="PMingLiU" pitchFamily="18" charset="-120"/>
              </a:rPr>
              <a:t>you</a:t>
            </a:r>
            <a:r>
              <a:rPr lang="en-US" altLang="zh-TW" sz="1800" dirty="0" smtClean="0">
                <a:ea typeface="PMingLiU" pitchFamily="18" charset="-120"/>
              </a:rPr>
              <a:t> know anyone that is currently looking to improve their financial position AND might be </a:t>
            </a:r>
            <a:r>
              <a:rPr lang="en-US" altLang="zh-TW" sz="1800" u="sng" dirty="0" smtClean="0">
                <a:ea typeface="PMingLiU" pitchFamily="18" charset="-120"/>
              </a:rPr>
              <a:t>willing</a:t>
            </a:r>
            <a:r>
              <a:rPr lang="en-US" altLang="zh-TW" sz="1800" dirty="0" smtClean="0">
                <a:ea typeface="PMingLiU" pitchFamily="18" charset="-120"/>
              </a:rPr>
              <a:t> to do something in addition to what they are currently doing to </a:t>
            </a:r>
            <a:r>
              <a:rPr lang="en-US" altLang="zh-TW" sz="1800" u="sng" dirty="0" smtClean="0">
                <a:ea typeface="PMingLiU" pitchFamily="18" charset="-120"/>
              </a:rPr>
              <a:t>attain</a:t>
            </a:r>
            <a:r>
              <a:rPr lang="en-US" altLang="zh-TW" sz="1800" dirty="0" smtClean="0">
                <a:ea typeface="PMingLiU" pitchFamily="18" charset="-120"/>
              </a:rPr>
              <a:t> that position?</a:t>
            </a:r>
          </a:p>
        </p:txBody>
      </p:sp>
      <p:sp>
        <p:nvSpPr>
          <p:cNvPr id="5" name="Rectangle 2"/>
          <p:cNvSpPr>
            <a:spLocks noGrp="1" noChangeArrowheads="1"/>
          </p:cNvSpPr>
          <p:nvPr>
            <p:ph type="title"/>
          </p:nvPr>
        </p:nvSpPr>
        <p:spPr>
          <a:xfrm>
            <a:off x="0" y="258763"/>
            <a:ext cx="9140825" cy="731837"/>
          </a:xfrm>
        </p:spPr>
        <p:txBody>
          <a:bodyPr/>
          <a:lstStyle/>
          <a:p>
            <a:pPr eaLnBrk="1" hangingPunct="1">
              <a:defRPr/>
            </a:pPr>
            <a:r>
              <a:rPr lang="zh-TW" altLang="en-US" b="0" dirty="0" smtClean="0">
                <a:ea typeface="華康儷中黑"/>
                <a:cs typeface="PMingLiU" pitchFamily="18" charset="-120"/>
              </a:rPr>
              <a:t>強效物色</a:t>
            </a:r>
            <a:r>
              <a:rPr lang="en-US" altLang="zh-TW" dirty="0" smtClean="0">
                <a:ea typeface="PMingLiU" pitchFamily="18" charset="-120"/>
                <a:cs typeface="PMingLiU" pitchFamily="18" charset="-120"/>
              </a:rPr>
              <a:t/>
            </a:r>
            <a:br>
              <a:rPr lang="en-US" altLang="zh-TW" dirty="0" smtClean="0">
                <a:ea typeface="PMingLiU" pitchFamily="18" charset="-120"/>
                <a:cs typeface="PMingLiU" pitchFamily="18" charset="-120"/>
              </a:rPr>
            </a:br>
            <a:r>
              <a:rPr lang="en-US" altLang="zh-TW" dirty="0" smtClean="0">
                <a:ea typeface="PMingLiU" pitchFamily="18" charset="-120"/>
                <a:cs typeface="PMingLiU" pitchFamily="18" charset="-120"/>
              </a:rPr>
              <a:t>Power Prospecting</a:t>
            </a:r>
            <a:endParaRPr lang="en-US" altLang="zh-TW" b="0" dirty="0">
              <a:ea typeface="華康儷中黑"/>
              <a:cs typeface="PMingLiU" pitchFamily="18" charset="-12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type="body" idx="1"/>
          </p:nvPr>
        </p:nvSpPr>
        <p:spPr>
          <a:xfrm>
            <a:off x="457200" y="1219200"/>
            <a:ext cx="8458200" cy="5407025"/>
          </a:xfrm>
        </p:spPr>
        <p:txBody>
          <a:bodyPr/>
          <a:lstStyle/>
          <a:p>
            <a:pPr marL="0" indent="0" eaLnBrk="1" hangingPunct="1">
              <a:spcBef>
                <a:spcPts val="0"/>
              </a:spcBef>
              <a:spcAft>
                <a:spcPts val="1200"/>
              </a:spcAft>
              <a:buNone/>
              <a:defRPr/>
            </a:pPr>
            <a:r>
              <a:rPr lang="zh-TW" altLang="en-US" sz="2200" b="0" i="1" dirty="0" smtClean="0">
                <a:ea typeface="華康儷中黑"/>
              </a:rPr>
              <a:t>展開並持續對話</a:t>
            </a:r>
            <a:r>
              <a:rPr lang="en-US" altLang="zh-TW" sz="2200" b="0" i="1" dirty="0" smtClean="0">
                <a:ea typeface="華康儷中黑"/>
              </a:rPr>
              <a:t>… </a:t>
            </a:r>
            <a:r>
              <a:rPr lang="zh-TW" altLang="en-US" sz="2200" b="0" i="1" dirty="0" smtClean="0">
                <a:ea typeface="華康儷中黑"/>
              </a:rPr>
              <a:t>然後聆聽！！！</a:t>
            </a:r>
            <a:endParaRPr lang="en-US" altLang="zh-TW" sz="2200" b="0" i="1" dirty="0" smtClean="0">
              <a:ea typeface="華康儷中黑"/>
            </a:endParaRPr>
          </a:p>
          <a:p>
            <a:pPr lvl="1" eaLnBrk="1" hangingPunct="1">
              <a:spcBef>
                <a:spcPts val="0"/>
              </a:spcBef>
              <a:spcAft>
                <a:spcPts val="1200"/>
              </a:spcAft>
              <a:defRPr/>
            </a:pPr>
            <a:r>
              <a:rPr lang="zh-TW" altLang="en-US" sz="2000" b="0" dirty="0" smtClean="0">
                <a:ea typeface="華康儷中黑"/>
              </a:rPr>
              <a:t>不要！</a:t>
            </a:r>
            <a:r>
              <a:rPr lang="en-US" altLang="zh-TW" sz="2000" b="0" dirty="0" smtClean="0">
                <a:ea typeface="華康儷中黑"/>
              </a:rPr>
              <a:t>... </a:t>
            </a:r>
            <a:r>
              <a:rPr lang="zh-TW" altLang="en-US" sz="2000" b="0" dirty="0" smtClean="0">
                <a:ea typeface="華康儷中黑"/>
              </a:rPr>
              <a:t>物色下一位</a:t>
            </a:r>
            <a:endParaRPr lang="en-US" altLang="zh-TW" sz="2000" b="0" dirty="0" smtClean="0">
              <a:ea typeface="華康儷中黑"/>
            </a:endParaRPr>
          </a:p>
          <a:p>
            <a:pPr lvl="1" eaLnBrk="1" hangingPunct="1">
              <a:spcBef>
                <a:spcPts val="0"/>
              </a:spcBef>
              <a:spcAft>
                <a:spcPts val="1200"/>
              </a:spcAft>
              <a:defRPr/>
            </a:pPr>
            <a:r>
              <a:rPr lang="zh-TW" altLang="en-US" sz="2000" b="0" dirty="0" smtClean="0">
                <a:ea typeface="華康儷中黑"/>
              </a:rPr>
              <a:t>好！</a:t>
            </a:r>
            <a:r>
              <a:rPr lang="en-US" altLang="zh-TW" sz="2000" b="0" dirty="0" smtClean="0">
                <a:ea typeface="華康儷中黑"/>
              </a:rPr>
              <a:t>... </a:t>
            </a:r>
            <a:r>
              <a:rPr lang="zh-TW" altLang="en-US" sz="2000" b="0" dirty="0" smtClean="0">
                <a:ea typeface="華康儷中黑"/>
              </a:rPr>
              <a:t>很好！你甚麼時候有</a:t>
            </a:r>
            <a:r>
              <a:rPr lang="en-US" altLang="zh-TW" sz="2000" b="0" dirty="0" smtClean="0">
                <a:ea typeface="華康儷中黑"/>
              </a:rPr>
              <a:t>40</a:t>
            </a:r>
            <a:r>
              <a:rPr lang="zh-TW" altLang="en-US" sz="2000" b="0" dirty="0" smtClean="0">
                <a:ea typeface="華康儷中黑"/>
              </a:rPr>
              <a:t>分鐘了解事業怎樣運作？</a:t>
            </a:r>
            <a:endParaRPr lang="en-US" altLang="zh-TW" sz="2000" b="0" dirty="0" smtClean="0">
              <a:ea typeface="華康儷中黑"/>
            </a:endParaRPr>
          </a:p>
          <a:p>
            <a:pPr lvl="2" eaLnBrk="1" hangingPunct="1">
              <a:spcBef>
                <a:spcPts val="0"/>
              </a:spcBef>
              <a:spcAft>
                <a:spcPts val="1200"/>
              </a:spcAft>
              <a:defRPr/>
            </a:pPr>
            <a:r>
              <a:rPr lang="zh-TW" altLang="en-US" sz="2000" b="0" dirty="0" smtClean="0">
                <a:latin typeface="Times New Roman" pitchFamily="18" charset="0"/>
                <a:ea typeface="華康儷中黑"/>
              </a:rPr>
              <a:t>我有段短片介紹怎樣建立超連鎖事業，以及超連鎖店怎樣得到回報</a:t>
            </a:r>
            <a:endParaRPr lang="en-US" altLang="zh-TW" sz="2000" b="0" dirty="0" smtClean="0">
              <a:latin typeface="Times New Roman" pitchFamily="18" charset="0"/>
              <a:ea typeface="華康儷中黑"/>
            </a:endParaRPr>
          </a:p>
          <a:p>
            <a:pPr lvl="1" eaLnBrk="1" hangingPunct="1">
              <a:spcBef>
                <a:spcPts val="0"/>
              </a:spcBef>
              <a:spcAft>
                <a:spcPts val="1200"/>
              </a:spcAft>
              <a:defRPr/>
            </a:pPr>
            <a:r>
              <a:rPr lang="zh-TW" altLang="en-US" sz="2000" b="0" dirty="0" smtClean="0">
                <a:ea typeface="華康儷中黑"/>
              </a:rPr>
              <a:t>約定會談！</a:t>
            </a:r>
            <a:endParaRPr lang="en-US" altLang="zh-TW" sz="2000" b="0" i="1" dirty="0" smtClean="0">
              <a:ea typeface="華康儷中黑"/>
            </a:endParaRPr>
          </a:p>
          <a:p>
            <a:pPr marL="0" indent="0" eaLnBrk="1" hangingPunct="1">
              <a:spcBef>
                <a:spcPts val="0"/>
              </a:spcBef>
              <a:spcAft>
                <a:spcPts val="1200"/>
              </a:spcAft>
              <a:buFontTx/>
              <a:buNone/>
              <a:defRPr/>
            </a:pPr>
            <a:r>
              <a:rPr lang="en-US" altLang="zh-TW" sz="2000" i="1" dirty="0" smtClean="0">
                <a:ea typeface="PMingLiU" pitchFamily="18" charset="-120"/>
              </a:rPr>
              <a:t>Initiate and Sustain Conversation… then Listen!!!</a:t>
            </a:r>
          </a:p>
          <a:p>
            <a:pPr lvl="1" eaLnBrk="1" hangingPunct="1">
              <a:spcBef>
                <a:spcPts val="0"/>
              </a:spcBef>
              <a:spcAft>
                <a:spcPts val="1200"/>
              </a:spcAft>
              <a:defRPr/>
            </a:pPr>
            <a:r>
              <a:rPr lang="en-US" altLang="zh-TW" sz="2000" dirty="0" smtClean="0">
                <a:ea typeface="PMingLiU" pitchFamily="18" charset="-120"/>
              </a:rPr>
              <a:t>No!... Next</a:t>
            </a:r>
          </a:p>
          <a:p>
            <a:pPr lvl="1" eaLnBrk="1" hangingPunct="1">
              <a:spcBef>
                <a:spcPts val="0"/>
              </a:spcBef>
              <a:spcAft>
                <a:spcPts val="1200"/>
              </a:spcAft>
              <a:defRPr/>
            </a:pPr>
            <a:r>
              <a:rPr lang="en-US" altLang="zh-TW" sz="2000" dirty="0" smtClean="0">
                <a:ea typeface="PMingLiU" pitchFamily="18" charset="-120"/>
              </a:rPr>
              <a:t>Yes!... Great!  When do you have about 40 minutes to see how it works?</a:t>
            </a:r>
          </a:p>
          <a:p>
            <a:pPr lvl="2" eaLnBrk="1" hangingPunct="1">
              <a:spcBef>
                <a:spcPts val="0"/>
              </a:spcBef>
              <a:spcAft>
                <a:spcPts val="1200"/>
              </a:spcAft>
              <a:defRPr/>
            </a:pPr>
            <a:r>
              <a:rPr lang="en-US" altLang="zh-TW" sz="2000" dirty="0" smtClean="0">
                <a:latin typeface="Times New Roman" pitchFamily="18" charset="0"/>
                <a:ea typeface="PMingLiU" pitchFamily="18" charset="-120"/>
              </a:rPr>
              <a:t>I have a Video that shows how an </a:t>
            </a:r>
            <a:r>
              <a:rPr lang="en-US" altLang="zh-TW" sz="2000" dirty="0" err="1" smtClean="0">
                <a:latin typeface="Times New Roman" pitchFamily="18" charset="0"/>
                <a:ea typeface="PMingLiU" pitchFamily="18" charset="-120"/>
              </a:rPr>
              <a:t>UnFranchise</a:t>
            </a:r>
            <a:r>
              <a:rPr lang="en-US" altLang="zh-TW" sz="2000" dirty="0" smtClean="0">
                <a:latin typeface="Times New Roman" pitchFamily="18" charset="0"/>
                <a:ea typeface="PMingLiU" pitchFamily="18" charset="-120"/>
              </a:rPr>
              <a:t> is established and how </a:t>
            </a:r>
            <a:r>
              <a:rPr lang="en-US" altLang="zh-TW" sz="2000" dirty="0" err="1" smtClean="0">
                <a:latin typeface="Times New Roman" pitchFamily="18" charset="0"/>
                <a:ea typeface="PMingLiU" pitchFamily="18" charset="-120"/>
              </a:rPr>
              <a:t>UnFranchise</a:t>
            </a:r>
            <a:r>
              <a:rPr lang="en-US" altLang="zh-TW" sz="2000" dirty="0" smtClean="0">
                <a:latin typeface="Times New Roman" pitchFamily="18" charset="0"/>
                <a:ea typeface="PMingLiU" pitchFamily="18" charset="-120"/>
              </a:rPr>
              <a:t> Owners are compensated.</a:t>
            </a:r>
          </a:p>
          <a:p>
            <a:pPr lvl="1" eaLnBrk="1" hangingPunct="1">
              <a:spcBef>
                <a:spcPts val="0"/>
              </a:spcBef>
              <a:spcAft>
                <a:spcPts val="1200"/>
              </a:spcAft>
              <a:defRPr/>
            </a:pPr>
            <a:r>
              <a:rPr lang="en-US" altLang="zh-TW" sz="2000" dirty="0" smtClean="0">
                <a:ea typeface="PMingLiU" pitchFamily="18" charset="-120"/>
              </a:rPr>
              <a:t>Book/Set the appointment!</a:t>
            </a:r>
          </a:p>
        </p:txBody>
      </p:sp>
      <p:sp>
        <p:nvSpPr>
          <p:cNvPr id="7" name="Rectangle 2"/>
          <p:cNvSpPr>
            <a:spLocks noGrp="1" noChangeArrowheads="1"/>
          </p:cNvSpPr>
          <p:nvPr>
            <p:ph type="title"/>
          </p:nvPr>
        </p:nvSpPr>
        <p:spPr>
          <a:xfrm>
            <a:off x="0" y="258763"/>
            <a:ext cx="9140825" cy="731837"/>
          </a:xfrm>
        </p:spPr>
        <p:txBody>
          <a:bodyPr/>
          <a:lstStyle/>
          <a:p>
            <a:pPr eaLnBrk="1" hangingPunct="1">
              <a:defRPr/>
            </a:pPr>
            <a:r>
              <a:rPr lang="zh-TW" altLang="en-US" b="0" dirty="0" smtClean="0">
                <a:ea typeface="華康儷中黑"/>
                <a:cs typeface="PMingLiU" pitchFamily="18" charset="-120"/>
              </a:rPr>
              <a:t>強效物色</a:t>
            </a:r>
            <a:r>
              <a:rPr lang="en-US" altLang="zh-TW" dirty="0" smtClean="0">
                <a:ea typeface="PMingLiU" pitchFamily="18" charset="-120"/>
                <a:cs typeface="PMingLiU" pitchFamily="18" charset="-120"/>
              </a:rPr>
              <a:t/>
            </a:r>
            <a:br>
              <a:rPr lang="en-US" altLang="zh-TW" dirty="0" smtClean="0">
                <a:ea typeface="PMingLiU" pitchFamily="18" charset="-120"/>
                <a:cs typeface="PMingLiU" pitchFamily="18" charset="-120"/>
              </a:rPr>
            </a:br>
            <a:r>
              <a:rPr lang="en-US" altLang="zh-TW" dirty="0" smtClean="0">
                <a:ea typeface="PMingLiU" pitchFamily="18" charset="-120"/>
                <a:cs typeface="PMingLiU" pitchFamily="18" charset="-120"/>
              </a:rPr>
              <a:t>Power Prospecting</a:t>
            </a:r>
            <a:endParaRPr lang="en-US" altLang="zh-TW" b="0" dirty="0">
              <a:ea typeface="華康儷中黑"/>
              <a:cs typeface="PMingLiU" pitchFamily="18" charset="-12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457200" y="1219200"/>
            <a:ext cx="8229600" cy="5410200"/>
          </a:xfrm>
        </p:spPr>
        <p:txBody>
          <a:bodyPr/>
          <a:lstStyle/>
          <a:p>
            <a:pPr marL="0" indent="0" eaLnBrk="1" hangingPunct="1">
              <a:lnSpc>
                <a:spcPct val="95000"/>
              </a:lnSpc>
              <a:spcBef>
                <a:spcPts val="0"/>
              </a:spcBef>
              <a:spcAft>
                <a:spcPts val="600"/>
              </a:spcAft>
              <a:buFontTx/>
              <a:buNone/>
              <a:defRPr/>
            </a:pPr>
            <a:r>
              <a:rPr lang="en-US" altLang="zh-TW" sz="2000" i="1" dirty="0" smtClean="0">
                <a:ea typeface="PMingLiU" pitchFamily="18" charset="-120"/>
                <a:cs typeface="PMingLiU" pitchFamily="18" charset="-120"/>
              </a:rPr>
              <a:t>  </a:t>
            </a:r>
            <a:r>
              <a:rPr lang="zh-TW" altLang="en-US" sz="2000" b="0" i="1" dirty="0" smtClean="0">
                <a:ea typeface="華康儷中黑"/>
                <a:cs typeface="PMingLiU" pitchFamily="18" charset="-120"/>
              </a:rPr>
              <a:t>會談</a:t>
            </a:r>
            <a:endParaRPr lang="en-US" altLang="zh-TW" sz="2000" b="0" i="1" dirty="0">
              <a:ea typeface="華康儷中黑"/>
              <a:cs typeface="PMingLiU" pitchFamily="18" charset="-120"/>
            </a:endParaRPr>
          </a:p>
          <a:p>
            <a:pPr lvl="1" eaLnBrk="1" hangingPunct="1">
              <a:lnSpc>
                <a:spcPct val="95000"/>
              </a:lnSpc>
              <a:spcBef>
                <a:spcPts val="0"/>
              </a:spcBef>
              <a:spcAft>
                <a:spcPts val="600"/>
              </a:spcAft>
              <a:defRPr/>
            </a:pPr>
            <a:r>
              <a:rPr lang="zh-TW" altLang="en-US" sz="2000" b="0" dirty="0" smtClean="0">
                <a:ea typeface="華康儷中黑"/>
                <a:cs typeface="PMingLiU" pitchFamily="18" charset="-120"/>
              </a:rPr>
              <a:t>開始：如上次所說，我在</a:t>
            </a:r>
            <a:r>
              <a:rPr lang="zh-TW" altLang="en-US" sz="2000" b="0" dirty="0" smtClean="0">
                <a:ea typeface="華康儷中黑"/>
              </a:rPr>
              <a:t>找尋想改善財務狀況並</a:t>
            </a:r>
            <a:r>
              <a:rPr lang="zh-TW" altLang="en-US" sz="2000" b="0" u="sng" dirty="0" smtClean="0">
                <a:ea typeface="華康儷中黑"/>
              </a:rPr>
              <a:t>願意行動達成</a:t>
            </a:r>
            <a:r>
              <a:rPr lang="zh-TW" altLang="en-US" sz="2000" b="0" dirty="0" smtClean="0">
                <a:ea typeface="華康儷中黑"/>
              </a:rPr>
              <a:t>這個目標的人！</a:t>
            </a:r>
            <a:endParaRPr lang="en-US" altLang="zh-TW" sz="2000" b="0" dirty="0">
              <a:ea typeface="華康儷中黑"/>
              <a:cs typeface="PMingLiU" pitchFamily="18" charset="-120"/>
            </a:endParaRPr>
          </a:p>
          <a:p>
            <a:pPr lvl="2" eaLnBrk="1" hangingPunct="1">
              <a:lnSpc>
                <a:spcPct val="95000"/>
              </a:lnSpc>
              <a:spcBef>
                <a:spcPts val="0"/>
              </a:spcBef>
              <a:spcAft>
                <a:spcPts val="600"/>
              </a:spcAft>
              <a:defRPr/>
            </a:pPr>
            <a:r>
              <a:rPr lang="zh-TW" altLang="en-US" sz="2000" b="0" dirty="0" smtClean="0">
                <a:latin typeface="Times New Roman" charset="0"/>
                <a:ea typeface="華康儷中黑"/>
                <a:cs typeface="PMingLiU" pitchFamily="18" charset="-120"/>
              </a:rPr>
              <a:t>我們會看一段影片，影片簡介這個事業怎樣建立，以及你怎樣獲得回報</a:t>
            </a:r>
            <a:endParaRPr lang="en-US" altLang="zh-TW" sz="2000" b="0" dirty="0">
              <a:latin typeface="Times New Roman" charset="0"/>
              <a:ea typeface="華康儷中黑"/>
              <a:cs typeface="PMingLiU" pitchFamily="18" charset="-120"/>
            </a:endParaRPr>
          </a:p>
          <a:p>
            <a:pPr lvl="2" eaLnBrk="1" hangingPunct="1">
              <a:lnSpc>
                <a:spcPct val="95000"/>
              </a:lnSpc>
              <a:spcBef>
                <a:spcPts val="0"/>
              </a:spcBef>
              <a:spcAft>
                <a:spcPts val="600"/>
              </a:spcAft>
              <a:defRPr/>
            </a:pPr>
            <a:r>
              <a:rPr lang="zh-TW" altLang="en-US" sz="2000" b="0" dirty="0" smtClean="0">
                <a:latin typeface="Times New Roman" charset="0"/>
                <a:ea typeface="華康儷中黑"/>
                <a:cs typeface="PMingLiU" pitchFamily="18" charset="-120"/>
              </a:rPr>
              <a:t>這裡紙和筆，讓你寫低問題或想了解更多的地方</a:t>
            </a:r>
            <a:endParaRPr lang="en-US" altLang="zh-TW" sz="2000" b="0" dirty="0">
              <a:latin typeface="Times New Roman" charset="0"/>
              <a:ea typeface="華康儷中黑"/>
              <a:cs typeface="PMingLiU" pitchFamily="18" charset="-120"/>
            </a:endParaRPr>
          </a:p>
          <a:p>
            <a:pPr lvl="2" eaLnBrk="1" hangingPunct="1">
              <a:lnSpc>
                <a:spcPct val="95000"/>
              </a:lnSpc>
              <a:spcBef>
                <a:spcPts val="0"/>
              </a:spcBef>
              <a:spcAft>
                <a:spcPts val="600"/>
              </a:spcAft>
              <a:defRPr/>
            </a:pPr>
            <a:r>
              <a:rPr lang="zh-TW" altLang="en-US" sz="2000" b="0" dirty="0" smtClean="0">
                <a:latin typeface="Times New Roman" charset="0"/>
                <a:ea typeface="華康儷中黑"/>
                <a:cs typeface="PMingLiU" pitchFamily="18" charset="-120"/>
              </a:rPr>
              <a:t>自完影片後我會逐一詳細解釋</a:t>
            </a:r>
            <a:endParaRPr lang="en-US" altLang="zh-TW" sz="2000" dirty="0" smtClean="0">
              <a:latin typeface="Times New Roman" charset="0"/>
              <a:ea typeface="華康儷中黑"/>
              <a:cs typeface="PMingLiU" pitchFamily="18" charset="-120"/>
            </a:endParaRPr>
          </a:p>
          <a:p>
            <a:pPr marL="0" indent="0" eaLnBrk="1" hangingPunct="1">
              <a:lnSpc>
                <a:spcPct val="95000"/>
              </a:lnSpc>
              <a:spcBef>
                <a:spcPts val="0"/>
              </a:spcBef>
              <a:spcAft>
                <a:spcPts val="600"/>
              </a:spcAft>
              <a:buFontTx/>
              <a:buNone/>
              <a:defRPr/>
            </a:pPr>
            <a:r>
              <a:rPr lang="en-US" altLang="zh-TW" sz="2000" i="1" dirty="0" smtClean="0">
                <a:ea typeface="PMingLiU" pitchFamily="18" charset="-120"/>
                <a:cs typeface="PMingLiU" pitchFamily="18" charset="-120"/>
              </a:rPr>
              <a:t> </a:t>
            </a:r>
            <a:r>
              <a:rPr lang="en-US" altLang="zh-TW" sz="1900" i="1" dirty="0" smtClean="0">
                <a:ea typeface="PMingLiU" pitchFamily="18" charset="-120"/>
                <a:cs typeface="PMingLiU" pitchFamily="18" charset="-120"/>
              </a:rPr>
              <a:t>The Appointment</a:t>
            </a:r>
          </a:p>
          <a:p>
            <a:pPr lvl="1" eaLnBrk="1" hangingPunct="1">
              <a:lnSpc>
                <a:spcPct val="95000"/>
              </a:lnSpc>
              <a:spcBef>
                <a:spcPts val="0"/>
              </a:spcBef>
              <a:spcAft>
                <a:spcPts val="600"/>
              </a:spcAft>
              <a:defRPr/>
            </a:pPr>
            <a:r>
              <a:rPr lang="en-US" altLang="zh-TW" sz="1900" dirty="0" smtClean="0">
                <a:ea typeface="PMingLiU" pitchFamily="18" charset="-120"/>
                <a:cs typeface="PMingLiU" pitchFamily="18" charset="-120"/>
              </a:rPr>
              <a:t>Introduction:  As indicated the other day, I am looking for people that are interested in improving their financial position and are </a:t>
            </a:r>
            <a:r>
              <a:rPr lang="en-US" altLang="zh-TW" sz="1900" u="sng" dirty="0" smtClean="0">
                <a:ea typeface="PMingLiU" pitchFamily="18" charset="-120"/>
                <a:cs typeface="PMingLiU" pitchFamily="18" charset="-120"/>
              </a:rPr>
              <a:t>willing</a:t>
            </a:r>
            <a:r>
              <a:rPr lang="en-US" altLang="zh-TW" sz="1900" dirty="0" smtClean="0">
                <a:ea typeface="PMingLiU" pitchFamily="18" charset="-120"/>
                <a:cs typeface="PMingLiU" pitchFamily="18" charset="-120"/>
              </a:rPr>
              <a:t> to </a:t>
            </a:r>
            <a:r>
              <a:rPr lang="en-US" altLang="zh-TW" sz="1900" u="sng" dirty="0" smtClean="0">
                <a:ea typeface="PMingLiU" pitchFamily="18" charset="-120"/>
                <a:cs typeface="PMingLiU" pitchFamily="18" charset="-120"/>
              </a:rPr>
              <a:t>do something</a:t>
            </a:r>
            <a:r>
              <a:rPr lang="en-US" altLang="zh-TW" sz="1900" dirty="0" smtClean="0">
                <a:ea typeface="PMingLiU" pitchFamily="18" charset="-120"/>
                <a:cs typeface="PMingLiU" pitchFamily="18" charset="-120"/>
              </a:rPr>
              <a:t> in addition to what they are currently doing </a:t>
            </a:r>
            <a:r>
              <a:rPr lang="en-US" altLang="zh-TW" sz="1900" u="sng" dirty="0" smtClean="0">
                <a:ea typeface="PMingLiU" pitchFamily="18" charset="-120"/>
                <a:cs typeface="PMingLiU" pitchFamily="18" charset="-120"/>
              </a:rPr>
              <a:t>to attain</a:t>
            </a:r>
            <a:r>
              <a:rPr lang="en-US" altLang="zh-TW" sz="1900" dirty="0" smtClean="0">
                <a:ea typeface="PMingLiU" pitchFamily="18" charset="-120"/>
                <a:cs typeface="PMingLiU" pitchFamily="18" charset="-120"/>
              </a:rPr>
              <a:t> it!</a:t>
            </a:r>
          </a:p>
          <a:p>
            <a:pPr lvl="2" eaLnBrk="1" hangingPunct="1">
              <a:lnSpc>
                <a:spcPct val="95000"/>
              </a:lnSpc>
              <a:spcBef>
                <a:spcPts val="0"/>
              </a:spcBef>
              <a:spcAft>
                <a:spcPts val="600"/>
              </a:spcAft>
              <a:defRPr/>
            </a:pPr>
            <a:r>
              <a:rPr lang="en-US" altLang="zh-TW" sz="1900" dirty="0" smtClean="0">
                <a:latin typeface="Times New Roman" charset="0"/>
                <a:ea typeface="PMingLiU" pitchFamily="18" charset="-120"/>
                <a:cs typeface="PMingLiU" pitchFamily="18" charset="-120"/>
              </a:rPr>
              <a:t>We are going to watch a video that provides an overview of how this business is established and how you are compensated.</a:t>
            </a:r>
          </a:p>
          <a:p>
            <a:pPr lvl="2" eaLnBrk="1" hangingPunct="1">
              <a:lnSpc>
                <a:spcPct val="95000"/>
              </a:lnSpc>
              <a:spcBef>
                <a:spcPts val="0"/>
              </a:spcBef>
              <a:spcAft>
                <a:spcPts val="600"/>
              </a:spcAft>
              <a:defRPr/>
            </a:pPr>
            <a:r>
              <a:rPr lang="en-US" altLang="zh-TW" sz="1900" dirty="0" smtClean="0">
                <a:latin typeface="Times New Roman" charset="0"/>
                <a:ea typeface="PMingLiU" pitchFamily="18" charset="-120"/>
                <a:cs typeface="PMingLiU" pitchFamily="18" charset="-120"/>
              </a:rPr>
              <a:t>Here is a pad of paper and a pen to write down any questions you might have or points of interest you would like clarified.</a:t>
            </a:r>
          </a:p>
          <a:p>
            <a:pPr lvl="2" eaLnBrk="1" hangingPunct="1">
              <a:lnSpc>
                <a:spcPct val="95000"/>
              </a:lnSpc>
              <a:spcBef>
                <a:spcPts val="0"/>
              </a:spcBef>
              <a:spcAft>
                <a:spcPts val="600"/>
              </a:spcAft>
              <a:defRPr/>
            </a:pPr>
            <a:r>
              <a:rPr lang="en-US" altLang="zh-TW" sz="1900" dirty="0" smtClean="0">
                <a:latin typeface="Times New Roman" charset="0"/>
                <a:ea typeface="PMingLiU" pitchFamily="18" charset="-120"/>
                <a:cs typeface="PMingLiU" pitchFamily="18" charset="-120"/>
              </a:rPr>
              <a:t>After the video is done I will address each at length.</a:t>
            </a:r>
            <a:endParaRPr lang="en-US" altLang="zh-TW" sz="1900" dirty="0">
              <a:latin typeface="Times New Roman" charset="0"/>
              <a:ea typeface="PMingLiU" pitchFamily="18" charset="-120"/>
              <a:cs typeface="PMingLiU" pitchFamily="18" charset="-120"/>
            </a:endParaRPr>
          </a:p>
        </p:txBody>
      </p:sp>
      <p:sp>
        <p:nvSpPr>
          <p:cNvPr id="7" name="Rectangle 2"/>
          <p:cNvSpPr>
            <a:spLocks noGrp="1" noChangeArrowheads="1"/>
          </p:cNvSpPr>
          <p:nvPr>
            <p:ph type="title"/>
          </p:nvPr>
        </p:nvSpPr>
        <p:spPr>
          <a:xfrm>
            <a:off x="0" y="258763"/>
            <a:ext cx="9140825" cy="731837"/>
          </a:xfrm>
        </p:spPr>
        <p:txBody>
          <a:bodyPr/>
          <a:lstStyle/>
          <a:p>
            <a:pPr eaLnBrk="1" hangingPunct="1">
              <a:defRPr/>
            </a:pPr>
            <a:r>
              <a:rPr lang="zh-TW" altLang="en-US" b="0" dirty="0" smtClean="0">
                <a:ea typeface="華康儷中黑"/>
                <a:cs typeface="PMingLiU" pitchFamily="18" charset="-120"/>
              </a:rPr>
              <a:t>強效物色</a:t>
            </a:r>
            <a:r>
              <a:rPr lang="en-US" altLang="zh-TW" dirty="0" smtClean="0">
                <a:ea typeface="PMingLiU" pitchFamily="18" charset="-120"/>
                <a:cs typeface="PMingLiU" pitchFamily="18" charset="-120"/>
              </a:rPr>
              <a:t/>
            </a:r>
            <a:br>
              <a:rPr lang="en-US" altLang="zh-TW" dirty="0" smtClean="0">
                <a:ea typeface="PMingLiU" pitchFamily="18" charset="-120"/>
                <a:cs typeface="PMingLiU" pitchFamily="18" charset="-120"/>
              </a:rPr>
            </a:br>
            <a:r>
              <a:rPr lang="en-US" altLang="zh-TW" dirty="0" smtClean="0">
                <a:ea typeface="PMingLiU" pitchFamily="18" charset="-120"/>
                <a:cs typeface="PMingLiU" pitchFamily="18" charset="-120"/>
              </a:rPr>
              <a:t>Power Prospecting</a:t>
            </a:r>
            <a:endParaRPr lang="en-US" altLang="zh-TW" b="0" dirty="0">
              <a:ea typeface="華康儷中黑"/>
              <a:cs typeface="PMingLiU" pitchFamily="18" charset="-12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4705736" y="1584968"/>
            <a:ext cx="4128868" cy="5407025"/>
          </a:xfrm>
        </p:spPr>
        <p:txBody>
          <a:bodyPr/>
          <a:lstStyle/>
          <a:p>
            <a:pPr marL="0" indent="0" eaLnBrk="1" hangingPunct="1">
              <a:spcAft>
                <a:spcPct val="50000"/>
              </a:spcAft>
              <a:buFontTx/>
              <a:buNone/>
            </a:pPr>
            <a:r>
              <a:rPr lang="en-US" altLang="zh-TW" i="1" dirty="0" smtClean="0">
                <a:ea typeface="PMingLiU" pitchFamily="18" charset="-120"/>
              </a:rPr>
              <a:t> </a:t>
            </a:r>
            <a:r>
              <a:rPr lang="en-US" altLang="zh-TW" sz="2000" i="1" dirty="0" smtClean="0">
                <a:ea typeface="PMingLiU" pitchFamily="18" charset="-120"/>
              </a:rPr>
              <a:t>The Appointment</a:t>
            </a:r>
          </a:p>
          <a:p>
            <a:pPr lvl="1" eaLnBrk="1" hangingPunct="1">
              <a:spcAft>
                <a:spcPct val="50000"/>
              </a:spcAft>
            </a:pPr>
            <a:r>
              <a:rPr lang="en-US" altLang="zh-TW" sz="2000" dirty="0" smtClean="0">
                <a:ea typeface="PMingLiU" pitchFamily="18" charset="-120"/>
              </a:rPr>
              <a:t>Show the Business (Video:  “The </a:t>
            </a:r>
            <a:r>
              <a:rPr lang="en-US" altLang="zh-TW" sz="2000" dirty="0" err="1" smtClean="0">
                <a:ea typeface="PMingLiU" pitchFamily="18" charset="-120"/>
              </a:rPr>
              <a:t>UnFranchise</a:t>
            </a:r>
            <a:r>
              <a:rPr lang="en-US" altLang="zh-TW" sz="2000" dirty="0" smtClean="0">
                <a:ea typeface="PMingLiU" pitchFamily="18" charset="-120"/>
              </a:rPr>
              <a:t> Business”)</a:t>
            </a:r>
          </a:p>
          <a:p>
            <a:pPr lvl="2" eaLnBrk="1" hangingPunct="1">
              <a:spcAft>
                <a:spcPct val="50000"/>
              </a:spcAft>
            </a:pPr>
            <a:r>
              <a:rPr lang="en-US" altLang="zh-TW" sz="2000" dirty="0" smtClean="0">
                <a:latin typeface="Times New Roman" pitchFamily="18" charset="0"/>
                <a:ea typeface="PMingLiU" pitchFamily="18" charset="-120"/>
              </a:rPr>
              <a:t>Open the tray</a:t>
            </a:r>
          </a:p>
          <a:p>
            <a:pPr lvl="2" eaLnBrk="1" hangingPunct="1">
              <a:spcAft>
                <a:spcPct val="50000"/>
              </a:spcAft>
            </a:pPr>
            <a:r>
              <a:rPr lang="en-US" altLang="zh-TW" sz="2000" dirty="0" smtClean="0">
                <a:latin typeface="Times New Roman" pitchFamily="18" charset="0"/>
                <a:ea typeface="PMingLiU" pitchFamily="18" charset="-120"/>
              </a:rPr>
              <a:t>Put DVD in the tray</a:t>
            </a:r>
          </a:p>
          <a:p>
            <a:pPr lvl="2" eaLnBrk="1" hangingPunct="1">
              <a:spcAft>
                <a:spcPct val="50000"/>
              </a:spcAft>
            </a:pPr>
            <a:r>
              <a:rPr lang="en-US" altLang="zh-TW" sz="2000" dirty="0" smtClean="0">
                <a:latin typeface="Times New Roman" pitchFamily="18" charset="0"/>
                <a:ea typeface="PMingLiU" pitchFamily="18" charset="-120"/>
              </a:rPr>
              <a:t>Close the tray</a:t>
            </a:r>
          </a:p>
          <a:p>
            <a:pPr lvl="2" eaLnBrk="1" hangingPunct="1">
              <a:spcAft>
                <a:spcPct val="50000"/>
              </a:spcAft>
            </a:pPr>
            <a:r>
              <a:rPr lang="en-US" altLang="zh-TW" sz="2000" dirty="0" smtClean="0">
                <a:latin typeface="Times New Roman" pitchFamily="18" charset="0"/>
                <a:ea typeface="PMingLiU" pitchFamily="18" charset="-120"/>
              </a:rPr>
              <a:t>Click on “The System”</a:t>
            </a:r>
          </a:p>
          <a:p>
            <a:pPr lvl="2" eaLnBrk="1" hangingPunct="1">
              <a:spcAft>
                <a:spcPct val="50000"/>
              </a:spcAft>
            </a:pPr>
            <a:r>
              <a:rPr lang="en-US" altLang="zh-TW" sz="2000" dirty="0" smtClean="0">
                <a:latin typeface="Times New Roman" pitchFamily="18" charset="0"/>
                <a:ea typeface="PMingLiU" pitchFamily="18" charset="-120"/>
              </a:rPr>
              <a:t>Push “Play”!!!</a:t>
            </a:r>
          </a:p>
        </p:txBody>
      </p:sp>
      <p:sp>
        <p:nvSpPr>
          <p:cNvPr id="7" name="Rectangle 2"/>
          <p:cNvSpPr>
            <a:spLocks noGrp="1" noChangeArrowheads="1"/>
          </p:cNvSpPr>
          <p:nvPr>
            <p:ph type="title"/>
          </p:nvPr>
        </p:nvSpPr>
        <p:spPr>
          <a:xfrm>
            <a:off x="0" y="258763"/>
            <a:ext cx="9140825" cy="731837"/>
          </a:xfrm>
        </p:spPr>
        <p:txBody>
          <a:bodyPr/>
          <a:lstStyle/>
          <a:p>
            <a:pPr eaLnBrk="1" hangingPunct="1">
              <a:defRPr/>
            </a:pPr>
            <a:r>
              <a:rPr lang="zh-TW" altLang="en-US" b="0" dirty="0" smtClean="0">
                <a:ea typeface="華康儷中黑"/>
                <a:cs typeface="PMingLiU" pitchFamily="18" charset="-120"/>
              </a:rPr>
              <a:t>強效物色</a:t>
            </a:r>
            <a:r>
              <a:rPr lang="en-US" altLang="zh-TW" dirty="0" smtClean="0">
                <a:ea typeface="PMingLiU" pitchFamily="18" charset="-120"/>
                <a:cs typeface="PMingLiU" pitchFamily="18" charset="-120"/>
              </a:rPr>
              <a:t/>
            </a:r>
            <a:br>
              <a:rPr lang="en-US" altLang="zh-TW" dirty="0" smtClean="0">
                <a:ea typeface="PMingLiU" pitchFamily="18" charset="-120"/>
                <a:cs typeface="PMingLiU" pitchFamily="18" charset="-120"/>
              </a:rPr>
            </a:br>
            <a:r>
              <a:rPr lang="en-US" altLang="zh-TW" dirty="0" smtClean="0">
                <a:ea typeface="PMingLiU" pitchFamily="18" charset="-120"/>
                <a:cs typeface="PMingLiU" pitchFamily="18" charset="-120"/>
              </a:rPr>
              <a:t>Power Prospecting</a:t>
            </a:r>
            <a:endParaRPr lang="en-US" altLang="zh-TW" b="0" dirty="0">
              <a:ea typeface="華康儷中黑"/>
              <a:cs typeface="PMingLiU" pitchFamily="18" charset="-120"/>
            </a:endParaRPr>
          </a:p>
        </p:txBody>
      </p:sp>
      <p:sp>
        <p:nvSpPr>
          <p:cNvPr id="8" name="Rectangle 3"/>
          <p:cNvSpPr txBox="1">
            <a:spLocks noChangeArrowheads="1"/>
          </p:cNvSpPr>
          <p:nvPr/>
        </p:nvSpPr>
        <p:spPr bwMode="auto">
          <a:xfrm>
            <a:off x="370542" y="1584968"/>
            <a:ext cx="4128868" cy="5407025"/>
          </a:xfrm>
          <a:prstGeom prst="rect">
            <a:avLst/>
          </a:prstGeom>
          <a:noFill/>
          <a:ln>
            <a:noFill/>
          </a:ln>
          <a:effectLst>
            <a:outerShdw blurRad="63500" dist="29783" dir="3885598"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p>
            <a:pPr fontAlgn="base">
              <a:spcBef>
                <a:spcPct val="20000"/>
              </a:spcBef>
              <a:spcAft>
                <a:spcPct val="50000"/>
              </a:spcAft>
              <a:defRPr/>
            </a:pPr>
            <a:r>
              <a:rPr lang="en-US" altLang="zh-TW" sz="2400" i="1" kern="0" dirty="0">
                <a:solidFill>
                  <a:srgbClr val="FFFFFF"/>
                </a:solidFill>
                <a:ea typeface="華康儷中黑"/>
              </a:rPr>
              <a:t> </a:t>
            </a:r>
            <a:r>
              <a:rPr lang="zh-TW" altLang="en-US" sz="2400" i="1" kern="0" dirty="0">
                <a:solidFill>
                  <a:srgbClr val="FFFFFF"/>
                </a:solidFill>
                <a:ea typeface="華康儷中黑"/>
              </a:rPr>
              <a:t>會談</a:t>
            </a:r>
            <a:endParaRPr lang="en-US" altLang="zh-TW" sz="2400" i="1" kern="0" dirty="0">
              <a:solidFill>
                <a:srgbClr val="FFFFFF"/>
              </a:solidFill>
              <a:ea typeface="華康儷中黑"/>
            </a:endParaRPr>
          </a:p>
          <a:p>
            <a:pPr marL="742950" lvl="1" indent="-285750" fontAlgn="base">
              <a:spcBef>
                <a:spcPct val="20000"/>
              </a:spcBef>
              <a:spcAft>
                <a:spcPct val="50000"/>
              </a:spcAft>
              <a:buFontTx/>
              <a:buChar char="–"/>
              <a:defRPr/>
            </a:pPr>
            <a:r>
              <a:rPr lang="zh-TW" altLang="en-US" sz="2400" kern="0" dirty="0">
                <a:solidFill>
                  <a:srgbClr val="FFFFFF"/>
                </a:solidFill>
                <a:ea typeface="華康儷中黑"/>
              </a:rPr>
              <a:t>展示事業</a:t>
            </a:r>
            <a:r>
              <a:rPr lang="en-US" altLang="zh-TW" sz="2400" kern="0" dirty="0">
                <a:solidFill>
                  <a:srgbClr val="FFFFFF"/>
                </a:solidFill>
                <a:ea typeface="華康儷中黑"/>
              </a:rPr>
              <a:t> (</a:t>
            </a:r>
            <a:r>
              <a:rPr lang="zh-TW" altLang="en-US" sz="2400" kern="0" dirty="0">
                <a:solidFill>
                  <a:srgbClr val="FFFFFF"/>
                </a:solidFill>
                <a:ea typeface="華康儷中黑"/>
              </a:rPr>
              <a:t>影片</a:t>
            </a:r>
            <a:r>
              <a:rPr lang="en-US" altLang="zh-TW" sz="2400" kern="0" dirty="0">
                <a:solidFill>
                  <a:srgbClr val="FFFFFF"/>
                </a:solidFill>
                <a:ea typeface="華康儷中黑"/>
              </a:rPr>
              <a:t>: “</a:t>
            </a:r>
            <a:r>
              <a:rPr lang="zh-TW" altLang="en-US" sz="2400" kern="0" dirty="0">
                <a:solidFill>
                  <a:srgbClr val="FFFFFF"/>
                </a:solidFill>
                <a:ea typeface="華康儷中黑"/>
              </a:rPr>
              <a:t>超連鎖事業</a:t>
            </a:r>
            <a:r>
              <a:rPr lang="en-US" altLang="zh-TW" sz="2400" kern="0" dirty="0">
                <a:solidFill>
                  <a:srgbClr val="FFFFFF"/>
                </a:solidFill>
                <a:ea typeface="華康儷中黑"/>
              </a:rPr>
              <a:t>”)</a:t>
            </a:r>
          </a:p>
          <a:p>
            <a:pPr marL="1143000" lvl="2" indent="-228600" fontAlgn="base">
              <a:spcBef>
                <a:spcPct val="20000"/>
              </a:spcBef>
              <a:spcAft>
                <a:spcPct val="50000"/>
              </a:spcAft>
              <a:buFontTx/>
              <a:buChar char="•"/>
              <a:defRPr/>
            </a:pPr>
            <a:r>
              <a:rPr lang="zh-TW" altLang="en-US" sz="2400" kern="0" dirty="0">
                <a:solidFill>
                  <a:srgbClr val="FFFFFF"/>
                </a:solidFill>
                <a:latin typeface="Times New Roman" pitchFamily="18" charset="0"/>
                <a:ea typeface="華康儷中黑"/>
              </a:rPr>
              <a:t>打開光碟匣</a:t>
            </a:r>
            <a:endParaRPr lang="en-US" altLang="zh-TW" sz="2400" kern="0" dirty="0">
              <a:solidFill>
                <a:srgbClr val="FFFFFF"/>
              </a:solidFill>
              <a:latin typeface="Times New Roman" pitchFamily="18" charset="0"/>
              <a:ea typeface="華康儷中黑"/>
            </a:endParaRPr>
          </a:p>
          <a:p>
            <a:pPr marL="1143000" lvl="2" indent="-228600" fontAlgn="base">
              <a:spcBef>
                <a:spcPct val="20000"/>
              </a:spcBef>
              <a:spcAft>
                <a:spcPct val="50000"/>
              </a:spcAft>
              <a:buFontTx/>
              <a:buChar char="•"/>
              <a:defRPr/>
            </a:pPr>
            <a:r>
              <a:rPr lang="zh-TW" altLang="en-US" sz="2400" kern="0" dirty="0">
                <a:solidFill>
                  <a:srgbClr val="FFFFFF"/>
                </a:solidFill>
                <a:latin typeface="Times New Roman" pitchFamily="18" charset="0"/>
                <a:ea typeface="華康儷中黑"/>
              </a:rPr>
              <a:t>放入</a:t>
            </a:r>
            <a:r>
              <a:rPr lang="en-US" altLang="zh-TW" sz="2400" kern="0" dirty="0">
                <a:solidFill>
                  <a:srgbClr val="FFFFFF"/>
                </a:solidFill>
                <a:latin typeface="Times New Roman" pitchFamily="18" charset="0"/>
                <a:ea typeface="華康儷中黑"/>
              </a:rPr>
              <a:t>DVD</a:t>
            </a:r>
          </a:p>
          <a:p>
            <a:pPr marL="1143000" lvl="2" indent="-228600" fontAlgn="base">
              <a:spcBef>
                <a:spcPct val="20000"/>
              </a:spcBef>
              <a:spcAft>
                <a:spcPct val="50000"/>
              </a:spcAft>
              <a:buFontTx/>
              <a:buChar char="•"/>
            </a:pPr>
            <a:r>
              <a:rPr lang="zh-TW" altLang="en-US" sz="2400" kern="0" dirty="0">
                <a:solidFill>
                  <a:srgbClr val="FFFFFF"/>
                </a:solidFill>
                <a:latin typeface="Times New Roman" pitchFamily="18" charset="0"/>
                <a:ea typeface="華康儷中黑"/>
              </a:rPr>
              <a:t>關上光碟匣</a:t>
            </a:r>
            <a:endParaRPr lang="en-US" altLang="zh-TW" sz="2400" kern="0" dirty="0">
              <a:solidFill>
                <a:srgbClr val="FFFFFF"/>
              </a:solidFill>
              <a:latin typeface="Times New Roman" pitchFamily="18" charset="0"/>
              <a:ea typeface="華康儷中黑"/>
            </a:endParaRPr>
          </a:p>
          <a:p>
            <a:pPr marL="1143000" lvl="2" indent="-228600" fontAlgn="base">
              <a:spcBef>
                <a:spcPct val="20000"/>
              </a:spcBef>
              <a:spcAft>
                <a:spcPct val="50000"/>
              </a:spcAft>
              <a:buFontTx/>
              <a:buChar char="•"/>
              <a:defRPr/>
            </a:pPr>
            <a:r>
              <a:rPr lang="zh-TW" altLang="en-US" sz="2400" kern="0" dirty="0">
                <a:solidFill>
                  <a:srgbClr val="FFFFFF"/>
                </a:solidFill>
                <a:latin typeface="Times New Roman" pitchFamily="18" charset="0"/>
                <a:ea typeface="華康儷中黑"/>
              </a:rPr>
              <a:t>點擊</a:t>
            </a:r>
            <a:r>
              <a:rPr lang="en-US" altLang="zh-TW" sz="2400" kern="0" dirty="0">
                <a:solidFill>
                  <a:srgbClr val="FFFFFF"/>
                </a:solidFill>
                <a:latin typeface="Times New Roman" pitchFamily="18" charset="0"/>
                <a:ea typeface="華康儷中黑"/>
              </a:rPr>
              <a:t>“</a:t>
            </a:r>
            <a:r>
              <a:rPr lang="zh-TW" altLang="en-US" sz="2400" kern="0" dirty="0">
                <a:solidFill>
                  <a:srgbClr val="FFFFFF"/>
                </a:solidFill>
                <a:latin typeface="Times New Roman" pitchFamily="18" charset="0"/>
                <a:ea typeface="華康儷中黑"/>
              </a:rPr>
              <a:t>系統</a:t>
            </a:r>
            <a:r>
              <a:rPr lang="en-US" altLang="zh-TW" sz="2400" kern="0" dirty="0">
                <a:solidFill>
                  <a:srgbClr val="FFFFFF"/>
                </a:solidFill>
                <a:latin typeface="Times New Roman" pitchFamily="18" charset="0"/>
                <a:ea typeface="華康儷中黑"/>
              </a:rPr>
              <a:t>”</a:t>
            </a:r>
          </a:p>
          <a:p>
            <a:pPr marL="1143000" lvl="2" indent="-228600" fontAlgn="base">
              <a:spcBef>
                <a:spcPct val="20000"/>
              </a:spcBef>
              <a:spcAft>
                <a:spcPct val="50000"/>
              </a:spcAft>
              <a:buFontTx/>
              <a:buChar char="•"/>
              <a:defRPr/>
            </a:pPr>
            <a:r>
              <a:rPr lang="zh-TW" altLang="en-US" sz="2400" kern="0" dirty="0">
                <a:solidFill>
                  <a:srgbClr val="FFFFFF"/>
                </a:solidFill>
                <a:latin typeface="Times New Roman" pitchFamily="18" charset="0"/>
                <a:ea typeface="華康儷中黑"/>
              </a:rPr>
              <a:t>按</a:t>
            </a:r>
            <a:r>
              <a:rPr lang="en-US" altLang="zh-TW" sz="2400" kern="0" dirty="0">
                <a:solidFill>
                  <a:srgbClr val="FFFFFF"/>
                </a:solidFill>
                <a:latin typeface="Times New Roman" pitchFamily="18" charset="0"/>
                <a:ea typeface="華康儷中黑"/>
              </a:rPr>
              <a:t>“</a:t>
            </a:r>
            <a:r>
              <a:rPr lang="zh-TW" altLang="en-US" sz="2400" kern="0" dirty="0">
                <a:solidFill>
                  <a:srgbClr val="FFFFFF"/>
                </a:solidFill>
                <a:latin typeface="Times New Roman" pitchFamily="18" charset="0"/>
                <a:ea typeface="華康儷中黑"/>
              </a:rPr>
              <a:t>播放</a:t>
            </a:r>
            <a:r>
              <a:rPr lang="en-US" altLang="zh-TW" sz="2400" kern="0" dirty="0">
                <a:solidFill>
                  <a:srgbClr val="FFFFFF"/>
                </a:solidFill>
                <a:latin typeface="Times New Roman" pitchFamily="18" charset="0"/>
                <a:ea typeface="華康儷中黑"/>
              </a:rPr>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type="body" idx="1"/>
          </p:nvPr>
        </p:nvSpPr>
        <p:spPr>
          <a:xfrm>
            <a:off x="457200" y="1219200"/>
            <a:ext cx="8305800" cy="5407025"/>
          </a:xfrm>
        </p:spPr>
        <p:txBody>
          <a:bodyPr/>
          <a:lstStyle/>
          <a:p>
            <a:pPr marL="0" indent="0" eaLnBrk="1" hangingPunct="1">
              <a:spcAft>
                <a:spcPct val="50000"/>
              </a:spcAft>
              <a:buFontTx/>
              <a:buNone/>
              <a:defRPr/>
            </a:pPr>
            <a:r>
              <a:rPr lang="en-US" altLang="zh-TW" sz="2000" i="1" dirty="0" smtClean="0">
                <a:ea typeface="PMingLiU" pitchFamily="18" charset="-120"/>
              </a:rPr>
              <a:t>  </a:t>
            </a:r>
            <a:r>
              <a:rPr lang="zh-TW" altLang="en-US" sz="2000" b="0" i="1" dirty="0" smtClean="0">
                <a:ea typeface="華康儷中黑"/>
              </a:rPr>
              <a:t>會談</a:t>
            </a:r>
            <a:endParaRPr lang="en-US" altLang="zh-TW" sz="2000" b="0" i="1" dirty="0" smtClean="0">
              <a:ea typeface="華康儷中黑"/>
            </a:endParaRPr>
          </a:p>
          <a:p>
            <a:pPr lvl="1" eaLnBrk="1" hangingPunct="1">
              <a:spcAft>
                <a:spcPct val="50000"/>
              </a:spcAft>
              <a:defRPr/>
            </a:pPr>
            <a:r>
              <a:rPr lang="zh-TW" altLang="en-US" sz="2000" b="0" dirty="0" smtClean="0">
                <a:ea typeface="華康儷中黑"/>
              </a:rPr>
              <a:t>剛看的影片中，你最喜歡哪部份？</a:t>
            </a:r>
            <a:endParaRPr lang="en-US" altLang="zh-TW" sz="2000" b="0" dirty="0" smtClean="0">
              <a:ea typeface="華康儷中黑"/>
            </a:endParaRPr>
          </a:p>
          <a:p>
            <a:pPr lvl="1" eaLnBrk="1" hangingPunct="1">
              <a:spcAft>
                <a:spcPct val="50000"/>
              </a:spcAft>
              <a:defRPr/>
            </a:pPr>
            <a:r>
              <a:rPr lang="zh-TW" altLang="en-US" sz="2000" b="0" dirty="0" smtClean="0">
                <a:ea typeface="華康儷中黑"/>
              </a:rPr>
              <a:t>利用圖冊、你的入門網站、你的</a:t>
            </a:r>
            <a:r>
              <a:rPr lang="en-US" altLang="zh-TW" sz="2000" b="0" dirty="0" smtClean="0">
                <a:ea typeface="華康儷中黑"/>
              </a:rPr>
              <a:t>UFMS</a:t>
            </a:r>
            <a:r>
              <a:rPr lang="zh-TW" altLang="en-US" sz="2000" b="0" dirty="0" smtClean="0">
                <a:ea typeface="華康儷中黑"/>
              </a:rPr>
              <a:t>、</a:t>
            </a:r>
            <a:r>
              <a:rPr lang="en-US" altLang="zh-TW" sz="2000" b="0" dirty="0" smtClean="0">
                <a:ea typeface="華康儷中黑"/>
              </a:rPr>
              <a:t>Mall Talk</a:t>
            </a:r>
            <a:r>
              <a:rPr lang="zh-TW" altLang="en-US" sz="2000" b="0" dirty="0" smtClean="0">
                <a:ea typeface="華康儷中黑"/>
              </a:rPr>
              <a:t>等回答問題，解釋對方想了解更多的地方</a:t>
            </a:r>
            <a:endParaRPr lang="en-US" altLang="zh-TW" sz="2000" b="0" dirty="0" smtClean="0">
              <a:ea typeface="華康儷中黑"/>
            </a:endParaRPr>
          </a:p>
          <a:p>
            <a:pPr lvl="1" eaLnBrk="1" hangingPunct="1">
              <a:spcAft>
                <a:spcPct val="50000"/>
              </a:spcAft>
              <a:defRPr/>
            </a:pPr>
            <a:r>
              <a:rPr lang="zh-TW" altLang="en-US" sz="2000" b="0" dirty="0" smtClean="0">
                <a:ea typeface="華康儷中黑"/>
              </a:rPr>
              <a:t>如果你不懂回答，聯絡事業夥伴，讓對方知道不只你一個經營事業！</a:t>
            </a:r>
            <a:endParaRPr lang="en-US" altLang="zh-TW" sz="2000" b="0" dirty="0" smtClean="0">
              <a:ea typeface="華康儷中黑"/>
            </a:endParaRPr>
          </a:p>
          <a:p>
            <a:pPr marL="0" indent="0" eaLnBrk="1" hangingPunct="1">
              <a:spcAft>
                <a:spcPct val="50000"/>
              </a:spcAft>
              <a:buFontTx/>
              <a:buNone/>
              <a:defRPr/>
            </a:pPr>
            <a:r>
              <a:rPr lang="en-US" altLang="zh-TW" sz="2000" i="1" dirty="0" smtClean="0">
                <a:ea typeface="PMingLiU" pitchFamily="18" charset="-120"/>
              </a:rPr>
              <a:t>The Appointment</a:t>
            </a:r>
          </a:p>
          <a:p>
            <a:pPr lvl="1" eaLnBrk="1" hangingPunct="1">
              <a:spcAft>
                <a:spcPct val="50000"/>
              </a:spcAft>
              <a:defRPr/>
            </a:pPr>
            <a:r>
              <a:rPr lang="en-US" altLang="zh-TW" sz="2000" dirty="0" smtClean="0">
                <a:ea typeface="PMingLiU" pitchFamily="18" charset="-120"/>
              </a:rPr>
              <a:t>What did you like most about what you just viewed?</a:t>
            </a:r>
          </a:p>
          <a:p>
            <a:pPr lvl="1" eaLnBrk="1" hangingPunct="1">
              <a:spcAft>
                <a:spcPct val="50000"/>
              </a:spcAft>
              <a:defRPr/>
            </a:pPr>
            <a:r>
              <a:rPr lang="en-US" altLang="zh-TW" sz="2000" dirty="0" smtClean="0">
                <a:ea typeface="PMingLiU" pitchFamily="18" charset="-120"/>
              </a:rPr>
              <a:t>Answer any questions and clarify any points of interest using the small flip-chart, your web portal, your UFMS, the Mall Talk, etc.</a:t>
            </a:r>
          </a:p>
          <a:p>
            <a:pPr lvl="1" eaLnBrk="1" hangingPunct="1">
              <a:spcAft>
                <a:spcPct val="50000"/>
              </a:spcAft>
              <a:defRPr/>
            </a:pPr>
            <a:r>
              <a:rPr lang="en-US" altLang="zh-TW" sz="2000" dirty="0" smtClean="0">
                <a:ea typeface="PMingLiU" pitchFamily="18" charset="-120"/>
              </a:rPr>
              <a:t>If you can’t answer, contact business associate (partner to get it…) lets them know it is not just you!</a:t>
            </a:r>
          </a:p>
        </p:txBody>
      </p:sp>
      <p:sp>
        <p:nvSpPr>
          <p:cNvPr id="7" name="Rectangle 2"/>
          <p:cNvSpPr>
            <a:spLocks noGrp="1" noChangeArrowheads="1"/>
          </p:cNvSpPr>
          <p:nvPr>
            <p:ph type="title"/>
          </p:nvPr>
        </p:nvSpPr>
        <p:spPr>
          <a:xfrm>
            <a:off x="0" y="258763"/>
            <a:ext cx="9140825" cy="731837"/>
          </a:xfrm>
        </p:spPr>
        <p:txBody>
          <a:bodyPr/>
          <a:lstStyle/>
          <a:p>
            <a:pPr eaLnBrk="1" hangingPunct="1">
              <a:defRPr/>
            </a:pPr>
            <a:r>
              <a:rPr lang="zh-TW" altLang="en-US" b="0" dirty="0" smtClean="0">
                <a:ea typeface="華康儷中黑"/>
                <a:cs typeface="PMingLiU" pitchFamily="18" charset="-120"/>
              </a:rPr>
              <a:t>強效物色</a:t>
            </a:r>
            <a:r>
              <a:rPr lang="en-US" altLang="zh-TW" dirty="0" smtClean="0">
                <a:ea typeface="PMingLiU" pitchFamily="18" charset="-120"/>
                <a:cs typeface="PMingLiU" pitchFamily="18" charset="-120"/>
              </a:rPr>
              <a:t/>
            </a:r>
            <a:br>
              <a:rPr lang="en-US" altLang="zh-TW" dirty="0" smtClean="0">
                <a:ea typeface="PMingLiU" pitchFamily="18" charset="-120"/>
                <a:cs typeface="PMingLiU" pitchFamily="18" charset="-120"/>
              </a:rPr>
            </a:br>
            <a:r>
              <a:rPr lang="en-US" altLang="zh-TW" dirty="0" smtClean="0">
                <a:ea typeface="PMingLiU" pitchFamily="18" charset="-120"/>
                <a:cs typeface="PMingLiU" pitchFamily="18" charset="-120"/>
              </a:rPr>
              <a:t>Power Prospecting</a:t>
            </a:r>
            <a:endParaRPr lang="en-US" altLang="zh-TW" b="0" dirty="0">
              <a:ea typeface="華康儷中黑"/>
              <a:cs typeface="PMingLiU" pitchFamily="18" charset="-12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ChangeArrowheads="1"/>
          </p:cNvSpPr>
          <p:nvPr/>
        </p:nvSpPr>
        <p:spPr bwMode="auto">
          <a:xfrm>
            <a:off x="457200" y="1219200"/>
            <a:ext cx="8305800" cy="5410200"/>
          </a:xfrm>
          <a:prstGeom prst="rect">
            <a:avLst/>
          </a:prstGeom>
          <a:noFill/>
          <a:ln>
            <a:noFill/>
          </a:ln>
          <a:effectLst>
            <a:outerShdw blurRad="63500" dist="29783" dir="3885598"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defRPr/>
            </a:pPr>
            <a:r>
              <a:rPr lang="zh-TW" altLang="en-US" sz="2000" i="1" dirty="0" smtClean="0">
                <a:solidFill>
                  <a:srgbClr val="FFFFFF"/>
                </a:solidFill>
                <a:latin typeface="Tahoma" pitchFamily="34" charset="0"/>
                <a:ea typeface="華康儷中黑"/>
              </a:rPr>
              <a:t>會談</a:t>
            </a:r>
            <a:r>
              <a:rPr lang="en-US" altLang="zh-TW" sz="2000" i="1" dirty="0" smtClean="0">
                <a:solidFill>
                  <a:srgbClr val="FFFFFF"/>
                </a:solidFill>
                <a:latin typeface="Tahoma" pitchFamily="34" charset="0"/>
                <a:ea typeface="華康儷中黑"/>
              </a:rPr>
              <a:t>… </a:t>
            </a:r>
            <a:r>
              <a:rPr lang="zh-TW" altLang="en-US" sz="2000" i="1" dirty="0" smtClean="0">
                <a:solidFill>
                  <a:srgbClr val="FFFFFF"/>
                </a:solidFill>
                <a:latin typeface="Tahoma" pitchFamily="34" charset="0"/>
                <a:ea typeface="華康儷中黑"/>
              </a:rPr>
              <a:t>結尾</a:t>
            </a:r>
            <a:endParaRPr lang="en-US" altLang="zh-TW" sz="2000" i="1" dirty="0" smtClean="0">
              <a:solidFill>
                <a:srgbClr val="FFFFFF"/>
              </a:solidFill>
              <a:latin typeface="Tahoma" pitchFamily="34" charset="0"/>
              <a:ea typeface="華康儷中黑"/>
            </a:endParaRPr>
          </a:p>
          <a:p>
            <a:pPr lvl="1" eaLnBrk="1" fontAlgn="base" hangingPunct="1">
              <a:spcBef>
                <a:spcPct val="20000"/>
              </a:spcBef>
              <a:spcAft>
                <a:spcPct val="50000"/>
              </a:spcAft>
              <a:buFontTx/>
              <a:buChar char="–"/>
              <a:defRPr/>
            </a:pPr>
            <a:r>
              <a:rPr lang="zh-TW" altLang="en-US" sz="2000" i="1" dirty="0" smtClean="0">
                <a:solidFill>
                  <a:srgbClr val="FFFFFF"/>
                </a:solidFill>
                <a:latin typeface="Tahoma"/>
                <a:ea typeface="華康儷中黑" pitchFamily="49" charset="-120"/>
              </a:rPr>
              <a:t>以</a:t>
            </a:r>
            <a:r>
              <a:rPr lang="en-US" altLang="zh-TW" sz="2000" i="1" dirty="0" smtClean="0">
                <a:solidFill>
                  <a:srgbClr val="FFFFFF"/>
                </a:solidFill>
                <a:latin typeface="Tahoma"/>
                <a:ea typeface="華康儷中黑" pitchFamily="49" charset="-120"/>
              </a:rPr>
              <a:t>0-10</a:t>
            </a:r>
            <a:r>
              <a:rPr lang="zh-TW" altLang="en-US" sz="2000" i="1" dirty="0" smtClean="0">
                <a:solidFill>
                  <a:srgbClr val="FFFFFF"/>
                </a:solidFill>
                <a:latin typeface="Tahoma"/>
                <a:ea typeface="華康儷中黑" pitchFamily="49" charset="-120"/>
              </a:rPr>
              <a:t>評分，你現在對這個事業機會的興趣有多大？</a:t>
            </a:r>
            <a:endParaRPr lang="en-US" altLang="zh-TW" sz="2000" i="1" dirty="0" smtClean="0">
              <a:solidFill>
                <a:srgbClr val="FFFFFF"/>
              </a:solidFill>
              <a:latin typeface="Tahoma"/>
              <a:ea typeface="華康儷中黑" pitchFamily="49" charset="-120"/>
            </a:endParaRPr>
          </a:p>
          <a:p>
            <a:pPr lvl="1" eaLnBrk="1" fontAlgn="base" hangingPunct="1">
              <a:spcBef>
                <a:spcPct val="20000"/>
              </a:spcBef>
              <a:spcAft>
                <a:spcPct val="50000"/>
              </a:spcAft>
              <a:buFontTx/>
              <a:buChar char="–"/>
              <a:defRPr/>
            </a:pPr>
            <a:r>
              <a:rPr lang="en-US" altLang="zh-TW" sz="2000" i="1" dirty="0" smtClean="0">
                <a:solidFill>
                  <a:srgbClr val="FFFFFF"/>
                </a:solidFill>
                <a:latin typeface="Tahoma"/>
                <a:ea typeface="華康儷中黑" pitchFamily="49" charset="-120"/>
              </a:rPr>
              <a:t>0… </a:t>
            </a:r>
            <a:r>
              <a:rPr lang="zh-TW" altLang="en-US" sz="2000" i="1" dirty="0" smtClean="0">
                <a:solidFill>
                  <a:srgbClr val="FFFFFF"/>
                </a:solidFill>
                <a:latin typeface="Tahoma"/>
                <a:ea typeface="華康儷中黑" pitchFamily="49" charset="-120"/>
              </a:rPr>
              <a:t>你認識可能有興趣的人嗎？</a:t>
            </a:r>
            <a:endParaRPr lang="en-US" altLang="zh-TW" sz="2000" i="1" dirty="0" smtClean="0">
              <a:solidFill>
                <a:srgbClr val="FFFFFF"/>
              </a:solidFill>
              <a:latin typeface="Tahoma"/>
              <a:ea typeface="華康儷中黑" pitchFamily="49" charset="-120"/>
            </a:endParaRPr>
          </a:p>
          <a:p>
            <a:pPr lvl="2" eaLnBrk="1" fontAlgn="base" hangingPunct="1">
              <a:spcBef>
                <a:spcPct val="20000"/>
              </a:spcBef>
              <a:spcAft>
                <a:spcPct val="50000"/>
              </a:spcAft>
              <a:buFontTx/>
              <a:buChar char="•"/>
              <a:defRPr/>
            </a:pPr>
            <a:r>
              <a:rPr lang="zh-TW" altLang="en-US" sz="2000" i="1" dirty="0" smtClean="0">
                <a:solidFill>
                  <a:srgbClr val="FFFFFF"/>
                </a:solidFill>
                <a:latin typeface="Tahoma"/>
                <a:ea typeface="華康儷中黑" pitchFamily="49" charset="-120"/>
              </a:rPr>
              <a:t>有</a:t>
            </a:r>
            <a:r>
              <a:rPr lang="en-US" altLang="zh-TW" sz="2000" i="1" dirty="0" smtClean="0">
                <a:solidFill>
                  <a:srgbClr val="FFFFFF"/>
                </a:solidFill>
                <a:latin typeface="Tahoma"/>
                <a:ea typeface="華康儷中黑" pitchFamily="49" charset="-120"/>
              </a:rPr>
              <a:t>… </a:t>
            </a:r>
            <a:r>
              <a:rPr lang="zh-TW" altLang="en-US" sz="2000" i="1" dirty="0" smtClean="0">
                <a:solidFill>
                  <a:srgbClr val="FFFFFF"/>
                </a:solidFill>
                <a:latin typeface="Tahoma"/>
                <a:ea typeface="華康儷中黑" pitchFamily="49" charset="-120"/>
              </a:rPr>
              <a:t>取得姓名和聯絡方法</a:t>
            </a:r>
            <a:endParaRPr lang="en-US" altLang="zh-TW" sz="2000" i="1" dirty="0" smtClean="0">
              <a:solidFill>
                <a:srgbClr val="FFFFFF"/>
              </a:solidFill>
              <a:latin typeface="Tahoma"/>
              <a:ea typeface="華康儷中黑" pitchFamily="49" charset="-120"/>
            </a:endParaRPr>
          </a:p>
          <a:p>
            <a:pPr lvl="2" eaLnBrk="1" fontAlgn="base" hangingPunct="1">
              <a:spcBef>
                <a:spcPct val="20000"/>
              </a:spcBef>
              <a:spcAft>
                <a:spcPct val="50000"/>
              </a:spcAft>
              <a:buFontTx/>
              <a:buChar char="•"/>
              <a:defRPr/>
            </a:pPr>
            <a:r>
              <a:rPr lang="zh-TW" altLang="en-US" sz="2000" i="1" dirty="0" smtClean="0">
                <a:solidFill>
                  <a:srgbClr val="FFFFFF"/>
                </a:solidFill>
                <a:latin typeface="Tahoma"/>
                <a:ea typeface="華康儷中黑" pitchFamily="49" charset="-120"/>
              </a:rPr>
              <a:t>沒有</a:t>
            </a:r>
            <a:r>
              <a:rPr lang="en-US" altLang="zh-TW" sz="2000" i="1" dirty="0" smtClean="0">
                <a:solidFill>
                  <a:srgbClr val="FFFFFF"/>
                </a:solidFill>
                <a:latin typeface="Tahoma"/>
                <a:ea typeface="華康儷中黑" pitchFamily="49" charset="-120"/>
              </a:rPr>
              <a:t>… </a:t>
            </a:r>
            <a:r>
              <a:rPr lang="zh-TW" altLang="en-US" sz="2000" i="1" dirty="0" smtClean="0">
                <a:solidFill>
                  <a:srgbClr val="FFFFFF"/>
                </a:solidFill>
                <a:latin typeface="Tahoma"/>
                <a:ea typeface="華康儷中黑" pitchFamily="49" charset="-120"/>
              </a:rPr>
              <a:t>謝謝</a:t>
            </a:r>
            <a:r>
              <a:rPr lang="en-US" altLang="zh-TW" sz="2000" i="1" dirty="0" smtClean="0">
                <a:solidFill>
                  <a:srgbClr val="FFFFFF"/>
                </a:solidFill>
                <a:latin typeface="Tahoma"/>
                <a:ea typeface="華康儷中黑" pitchFamily="49" charset="-120"/>
              </a:rPr>
              <a:t>… </a:t>
            </a:r>
            <a:r>
              <a:rPr lang="zh-TW" altLang="en-US" sz="2000" i="1" dirty="0" smtClean="0">
                <a:solidFill>
                  <a:srgbClr val="FFFFFF"/>
                </a:solidFill>
                <a:latin typeface="Tahoma"/>
                <a:ea typeface="華康儷中黑" pitchFamily="49" charset="-120"/>
              </a:rPr>
              <a:t>嘗試銷售產品</a:t>
            </a:r>
            <a:r>
              <a:rPr lang="en-US" altLang="zh-TW" sz="2000" i="1" dirty="0" smtClean="0">
                <a:solidFill>
                  <a:srgbClr val="FFFFFF"/>
                </a:solidFill>
                <a:latin typeface="Tahoma"/>
                <a:ea typeface="華康儷中黑" pitchFamily="49" charset="-120"/>
              </a:rPr>
              <a:t>… </a:t>
            </a:r>
            <a:r>
              <a:rPr lang="zh-TW" altLang="en-US" sz="2000" i="1" dirty="0" smtClean="0">
                <a:solidFill>
                  <a:srgbClr val="FFFFFF"/>
                </a:solidFill>
                <a:latin typeface="Tahoma"/>
                <a:ea typeface="華康儷中黑" pitchFamily="49" charset="-120"/>
              </a:rPr>
              <a:t>物色下一位！</a:t>
            </a:r>
            <a:endParaRPr lang="en-US" altLang="zh-TW" sz="2000" i="1" dirty="0" smtClean="0">
              <a:solidFill>
                <a:srgbClr val="FFFFFF"/>
              </a:solidFill>
              <a:latin typeface="Tahoma"/>
              <a:ea typeface="華康儷中黑" pitchFamily="49" charset="-120"/>
            </a:endParaRPr>
          </a:p>
          <a:p>
            <a:pPr eaLnBrk="1" fontAlgn="base" hangingPunct="1">
              <a:spcBef>
                <a:spcPct val="20000"/>
              </a:spcBef>
              <a:spcAft>
                <a:spcPct val="50000"/>
              </a:spcAft>
              <a:defRPr/>
            </a:pPr>
            <a:r>
              <a:rPr lang="en-US" altLang="zh-TW" sz="2000" b="1" i="1" dirty="0" smtClean="0">
                <a:solidFill>
                  <a:srgbClr val="FFFFFF"/>
                </a:solidFill>
                <a:latin typeface="Tahoma" pitchFamily="34" charset="0"/>
                <a:ea typeface="PMingLiU" pitchFamily="18" charset="-120"/>
              </a:rPr>
              <a:t>The Appointment… Close</a:t>
            </a:r>
          </a:p>
          <a:p>
            <a:pPr lvl="1" eaLnBrk="1" fontAlgn="base" hangingPunct="1">
              <a:spcBef>
                <a:spcPct val="20000"/>
              </a:spcBef>
              <a:spcAft>
                <a:spcPct val="50000"/>
              </a:spcAft>
              <a:buFontTx/>
              <a:buChar char="–"/>
              <a:defRPr/>
            </a:pPr>
            <a:r>
              <a:rPr lang="en-US" altLang="zh-TW" sz="2000" b="1" i="1" dirty="0" smtClean="0">
                <a:solidFill>
                  <a:srgbClr val="FFFFFF"/>
                </a:solidFill>
                <a:latin typeface="Tahoma" pitchFamily="34" charset="0"/>
                <a:ea typeface="PMingLiU" pitchFamily="18" charset="-120"/>
              </a:rPr>
              <a:t>On a scale of 0-10 what is your current interest level with regard to this business vehicle?</a:t>
            </a:r>
          </a:p>
          <a:p>
            <a:pPr lvl="1" eaLnBrk="1" fontAlgn="base" hangingPunct="1">
              <a:spcBef>
                <a:spcPct val="20000"/>
              </a:spcBef>
              <a:spcAft>
                <a:spcPct val="50000"/>
              </a:spcAft>
              <a:buFontTx/>
              <a:buChar char="–"/>
              <a:defRPr/>
            </a:pPr>
            <a:r>
              <a:rPr lang="en-US" altLang="zh-TW" sz="2000" b="1" i="1" dirty="0" smtClean="0">
                <a:solidFill>
                  <a:srgbClr val="FFFFFF"/>
                </a:solidFill>
                <a:latin typeface="Tahoma" pitchFamily="34" charset="0"/>
                <a:ea typeface="PMingLiU" pitchFamily="18" charset="-120"/>
              </a:rPr>
              <a:t>0… Do you know anyone you think might have an interest?</a:t>
            </a:r>
          </a:p>
          <a:p>
            <a:pPr lvl="2" eaLnBrk="1" fontAlgn="base" hangingPunct="1">
              <a:spcBef>
                <a:spcPct val="20000"/>
              </a:spcBef>
              <a:spcAft>
                <a:spcPct val="50000"/>
              </a:spcAft>
              <a:buFontTx/>
              <a:buChar char="•"/>
              <a:defRPr/>
            </a:pPr>
            <a:r>
              <a:rPr lang="en-US" altLang="zh-TW" sz="2000" b="1" i="1" dirty="0" smtClean="0">
                <a:solidFill>
                  <a:srgbClr val="FFFFFF"/>
                </a:solidFill>
                <a:latin typeface="Tahoma" pitchFamily="34" charset="0"/>
                <a:ea typeface="PMingLiU" pitchFamily="18" charset="-120"/>
              </a:rPr>
              <a:t>Yes… Get Name and Contact Information</a:t>
            </a:r>
          </a:p>
          <a:p>
            <a:pPr lvl="2" eaLnBrk="1" fontAlgn="base" hangingPunct="1">
              <a:spcBef>
                <a:spcPct val="20000"/>
              </a:spcBef>
              <a:spcAft>
                <a:spcPct val="50000"/>
              </a:spcAft>
              <a:buFontTx/>
              <a:buChar char="•"/>
              <a:defRPr/>
            </a:pPr>
            <a:r>
              <a:rPr lang="en-US" altLang="zh-TW" sz="2000" b="1" i="1" dirty="0" smtClean="0">
                <a:solidFill>
                  <a:srgbClr val="FFFFFF"/>
                </a:solidFill>
                <a:latin typeface="Tahoma" pitchFamily="34" charset="0"/>
                <a:ea typeface="PMingLiU" pitchFamily="18" charset="-120"/>
              </a:rPr>
              <a:t>No… Thank you… Attempt to sell a product… NEXT!</a:t>
            </a:r>
          </a:p>
          <a:p>
            <a:pPr lvl="2" eaLnBrk="1" fontAlgn="base" hangingPunct="1">
              <a:spcBef>
                <a:spcPct val="20000"/>
              </a:spcBef>
              <a:spcAft>
                <a:spcPct val="50000"/>
              </a:spcAft>
              <a:buFontTx/>
              <a:buChar char="•"/>
              <a:defRPr/>
            </a:pPr>
            <a:endParaRPr lang="en-US" altLang="zh-TW" sz="2000" b="1" i="1" dirty="0" smtClean="0">
              <a:solidFill>
                <a:srgbClr val="FFFFFF"/>
              </a:solidFill>
              <a:latin typeface="Tahoma" pitchFamily="34" charset="0"/>
              <a:ea typeface="PMingLiU" pitchFamily="18" charset="-120"/>
            </a:endParaRPr>
          </a:p>
        </p:txBody>
      </p:sp>
      <p:sp>
        <p:nvSpPr>
          <p:cNvPr id="7" name="Rectangle 2"/>
          <p:cNvSpPr>
            <a:spLocks noGrp="1" noChangeArrowheads="1"/>
          </p:cNvSpPr>
          <p:nvPr>
            <p:ph type="title"/>
          </p:nvPr>
        </p:nvSpPr>
        <p:spPr>
          <a:xfrm>
            <a:off x="0" y="258763"/>
            <a:ext cx="9140825" cy="731837"/>
          </a:xfrm>
        </p:spPr>
        <p:txBody>
          <a:bodyPr/>
          <a:lstStyle/>
          <a:p>
            <a:pPr eaLnBrk="1" hangingPunct="1">
              <a:defRPr/>
            </a:pPr>
            <a:r>
              <a:rPr lang="zh-TW" altLang="en-US" b="0" dirty="0" smtClean="0">
                <a:ea typeface="華康儷中黑"/>
                <a:cs typeface="PMingLiU" pitchFamily="18" charset="-120"/>
              </a:rPr>
              <a:t>強效物色</a:t>
            </a:r>
            <a:r>
              <a:rPr lang="en-US" altLang="zh-TW" dirty="0" smtClean="0">
                <a:ea typeface="PMingLiU" pitchFamily="18" charset="-120"/>
                <a:cs typeface="PMingLiU" pitchFamily="18" charset="-120"/>
              </a:rPr>
              <a:t/>
            </a:r>
            <a:br>
              <a:rPr lang="en-US" altLang="zh-TW" dirty="0" smtClean="0">
                <a:ea typeface="PMingLiU" pitchFamily="18" charset="-120"/>
                <a:cs typeface="PMingLiU" pitchFamily="18" charset="-120"/>
              </a:rPr>
            </a:br>
            <a:r>
              <a:rPr lang="en-US" altLang="zh-TW" dirty="0" smtClean="0">
                <a:ea typeface="PMingLiU" pitchFamily="18" charset="-120"/>
                <a:cs typeface="PMingLiU" pitchFamily="18" charset="-120"/>
              </a:rPr>
              <a:t>Power Prospecting</a:t>
            </a:r>
            <a:endParaRPr lang="en-US" altLang="zh-TW" b="0" dirty="0">
              <a:ea typeface="華康儷中黑"/>
              <a:cs typeface="PMingLiU" pitchFamily="18" charset="-12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4"/>
          <p:cNvSpPr>
            <a:spLocks noChangeArrowheads="1"/>
          </p:cNvSpPr>
          <p:nvPr/>
        </p:nvSpPr>
        <p:spPr bwMode="auto">
          <a:xfrm>
            <a:off x="457200" y="1219200"/>
            <a:ext cx="8305800" cy="5407025"/>
          </a:xfrm>
          <a:prstGeom prst="rect">
            <a:avLst/>
          </a:prstGeom>
          <a:noFill/>
          <a:ln>
            <a:noFill/>
          </a:ln>
          <a:effectLst>
            <a:outerShdw blurRad="63500" dist="29783" dir="3885598"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defRPr/>
            </a:pPr>
            <a:r>
              <a:rPr lang="zh-TW" altLang="en-US" sz="2100" i="1" dirty="0" smtClean="0">
                <a:solidFill>
                  <a:srgbClr val="FFFFFF"/>
                </a:solidFill>
                <a:latin typeface="Tahoma" pitchFamily="34" charset="0"/>
                <a:ea typeface="華康儷中黑"/>
              </a:rPr>
              <a:t>會談</a:t>
            </a:r>
            <a:r>
              <a:rPr lang="en-US" altLang="zh-TW" sz="2100" i="1" dirty="0" smtClean="0">
                <a:solidFill>
                  <a:srgbClr val="FFFFFF"/>
                </a:solidFill>
                <a:latin typeface="Tahoma" pitchFamily="34" charset="0"/>
                <a:ea typeface="華康儷中黑"/>
              </a:rPr>
              <a:t>… </a:t>
            </a:r>
            <a:r>
              <a:rPr lang="zh-TW" altLang="en-US" sz="2100" i="1" dirty="0" smtClean="0">
                <a:solidFill>
                  <a:srgbClr val="FFFFFF"/>
                </a:solidFill>
                <a:latin typeface="Tahoma" pitchFamily="34" charset="0"/>
                <a:ea typeface="華康儷中黑"/>
              </a:rPr>
              <a:t>結尾</a:t>
            </a:r>
            <a:endParaRPr lang="en-US" altLang="zh-TW" sz="2100" i="1" dirty="0" smtClean="0">
              <a:solidFill>
                <a:srgbClr val="FFFFFF"/>
              </a:solidFill>
              <a:latin typeface="Tahoma" pitchFamily="34" charset="0"/>
              <a:ea typeface="華康儷中黑"/>
            </a:endParaRPr>
          </a:p>
          <a:p>
            <a:pPr lvl="1" eaLnBrk="1" fontAlgn="base" hangingPunct="1">
              <a:buFontTx/>
              <a:buChar char="–"/>
              <a:defRPr/>
            </a:pPr>
            <a:r>
              <a:rPr lang="en-US" altLang="zh-TW" sz="2100" i="1" dirty="0" smtClean="0">
                <a:solidFill>
                  <a:srgbClr val="FFFFFF"/>
                </a:solidFill>
                <a:latin typeface="Tahoma" pitchFamily="34" charset="0"/>
                <a:ea typeface="華康儷中黑"/>
              </a:rPr>
              <a:t>1-10</a:t>
            </a:r>
          </a:p>
          <a:p>
            <a:pPr lvl="2" eaLnBrk="1" fontAlgn="base" hangingPunct="1">
              <a:buFontTx/>
              <a:buChar char="•"/>
              <a:defRPr/>
            </a:pPr>
            <a:r>
              <a:rPr lang="zh-TW" altLang="en-US" sz="2100" i="1" dirty="0" smtClean="0">
                <a:solidFill>
                  <a:srgbClr val="FFFFFF"/>
                </a:solidFill>
                <a:latin typeface="Tahoma" pitchFamily="34" charset="0"/>
                <a:ea typeface="華康儷中黑"/>
              </a:rPr>
              <a:t>當你看到組織結構和紅利計劃時</a:t>
            </a:r>
            <a:r>
              <a:rPr lang="en-US" altLang="zh-TW" sz="2100" i="1" dirty="0" smtClean="0">
                <a:solidFill>
                  <a:srgbClr val="FFFFFF"/>
                </a:solidFill>
                <a:latin typeface="Tahoma" pitchFamily="34" charset="0"/>
                <a:ea typeface="華康儷中黑"/>
              </a:rPr>
              <a:t>… </a:t>
            </a:r>
            <a:r>
              <a:rPr lang="zh-TW" altLang="en-US" sz="2100" i="1" dirty="0" smtClean="0">
                <a:solidFill>
                  <a:srgbClr val="FFFFFF"/>
                </a:solidFill>
                <a:latin typeface="Tahoma" pitchFamily="34" charset="0"/>
                <a:ea typeface="華康儷中黑"/>
              </a:rPr>
              <a:t>我想你大概認識最少</a:t>
            </a:r>
            <a:r>
              <a:rPr lang="en-US" altLang="zh-TW" sz="2100" i="1" dirty="0" smtClean="0">
                <a:solidFill>
                  <a:srgbClr val="FFFFFF"/>
                </a:solidFill>
                <a:latin typeface="Tahoma" pitchFamily="34" charset="0"/>
                <a:ea typeface="華康儷中黑"/>
              </a:rPr>
              <a:t>2-6</a:t>
            </a:r>
            <a:r>
              <a:rPr lang="zh-TW" altLang="en-US" sz="2100" i="1" dirty="0" smtClean="0">
                <a:solidFill>
                  <a:srgbClr val="FFFFFF"/>
                </a:solidFill>
                <a:latin typeface="Tahoma" pitchFamily="34" charset="0"/>
                <a:ea typeface="華康儷中黑"/>
              </a:rPr>
              <a:t>個人可能像你一樣想利用這個事業改善財務狀況？</a:t>
            </a:r>
            <a:endParaRPr lang="en-US" altLang="zh-TW" sz="2100" i="1" dirty="0" smtClean="0">
              <a:solidFill>
                <a:srgbClr val="FFFFFF"/>
              </a:solidFill>
              <a:latin typeface="Tahoma" pitchFamily="34" charset="0"/>
              <a:ea typeface="華康儷中黑"/>
            </a:endParaRPr>
          </a:p>
          <a:p>
            <a:pPr lvl="1" eaLnBrk="1" fontAlgn="base" hangingPunct="1">
              <a:buFontTx/>
              <a:buChar char="–"/>
              <a:defRPr/>
            </a:pPr>
            <a:r>
              <a:rPr lang="zh-TW" altLang="en-US" sz="2100" b="1" i="1" dirty="0" smtClean="0">
                <a:solidFill>
                  <a:srgbClr val="FFFFFF"/>
                </a:solidFill>
                <a:latin typeface="Tahoma" pitchFamily="34" charset="0"/>
                <a:ea typeface="華康儷中黑"/>
              </a:rPr>
              <a:t>盡早</a:t>
            </a:r>
            <a:r>
              <a:rPr lang="zh-TW" altLang="en-US" sz="2100" i="1" dirty="0" smtClean="0">
                <a:solidFill>
                  <a:srgbClr val="FFFFFF"/>
                </a:solidFill>
                <a:latin typeface="Tahoma" pitchFamily="34" charset="0"/>
                <a:ea typeface="華康儷中黑"/>
              </a:rPr>
              <a:t>與這</a:t>
            </a:r>
            <a:r>
              <a:rPr lang="en-US" altLang="zh-TW" sz="2100" i="1" dirty="0" smtClean="0">
                <a:solidFill>
                  <a:srgbClr val="FFFFFF"/>
                </a:solidFill>
                <a:latin typeface="Tahoma" pitchFamily="34" charset="0"/>
                <a:ea typeface="華康儷中黑"/>
              </a:rPr>
              <a:t>2-6</a:t>
            </a:r>
            <a:r>
              <a:rPr lang="zh-TW" altLang="en-US" sz="2100" i="1" dirty="0" smtClean="0">
                <a:solidFill>
                  <a:srgbClr val="FFFFFF"/>
                </a:solidFill>
                <a:latin typeface="Tahoma" pitchFamily="34" charset="0"/>
                <a:ea typeface="華康儷中黑"/>
              </a:rPr>
              <a:t>個人約見跟進，評估事業並了解他們感興趣的程度！！！</a:t>
            </a:r>
            <a:endParaRPr lang="en-US" altLang="zh-TW" sz="2100" i="1" dirty="0" smtClean="0">
              <a:solidFill>
                <a:srgbClr val="FFFFFF"/>
              </a:solidFill>
              <a:latin typeface="Tahoma" pitchFamily="34" charset="0"/>
              <a:ea typeface="華康儷中黑"/>
            </a:endParaRPr>
          </a:p>
          <a:p>
            <a:pPr lvl="1" eaLnBrk="1" fontAlgn="base" hangingPunct="1">
              <a:buFontTx/>
              <a:buChar char="–"/>
              <a:defRPr/>
            </a:pPr>
            <a:r>
              <a:rPr lang="zh-TW" altLang="en-US" sz="2100" i="1" dirty="0" smtClean="0">
                <a:solidFill>
                  <a:srgbClr val="FFFFFF"/>
                </a:solidFill>
                <a:latin typeface="Tahoma" pitchFamily="34" charset="0"/>
                <a:ea typeface="華康儷中黑"/>
              </a:rPr>
              <a:t>令他們作出</a:t>
            </a:r>
            <a:r>
              <a:rPr lang="zh-TW" altLang="en-US" sz="2100" b="1" i="1" dirty="0" smtClean="0">
                <a:solidFill>
                  <a:srgbClr val="FFFFFF"/>
                </a:solidFill>
                <a:latin typeface="Tahoma" pitchFamily="34" charset="0"/>
                <a:ea typeface="華康儷中黑"/>
              </a:rPr>
              <a:t>承諾</a:t>
            </a:r>
            <a:r>
              <a:rPr lang="zh-TW" altLang="en-US" sz="2100" i="1" dirty="0" smtClean="0">
                <a:solidFill>
                  <a:srgbClr val="FFFFFF"/>
                </a:solidFill>
                <a:latin typeface="Tahoma" pitchFamily="34" charset="0"/>
                <a:ea typeface="華康儷中黑"/>
              </a:rPr>
              <a:t>！！誰</a:t>
            </a:r>
            <a:r>
              <a:rPr lang="en-US" altLang="zh-TW" sz="2100" i="1" dirty="0" smtClean="0">
                <a:solidFill>
                  <a:srgbClr val="FFFFFF"/>
                </a:solidFill>
                <a:latin typeface="Tahoma" pitchFamily="34" charset="0"/>
                <a:ea typeface="華康儷中黑"/>
              </a:rPr>
              <a:t>… </a:t>
            </a:r>
            <a:r>
              <a:rPr lang="zh-TW" altLang="en-US" sz="2100" i="1" dirty="0" smtClean="0">
                <a:solidFill>
                  <a:srgbClr val="FFFFFF"/>
                </a:solidFill>
                <a:latin typeface="Tahoma" pitchFamily="34" charset="0"/>
                <a:ea typeface="華康儷中黑"/>
              </a:rPr>
              <a:t>何時</a:t>
            </a:r>
            <a:r>
              <a:rPr lang="en-US" altLang="zh-TW" sz="2100" i="1" dirty="0" smtClean="0">
                <a:solidFill>
                  <a:srgbClr val="FFFFFF"/>
                </a:solidFill>
                <a:latin typeface="Tahoma" pitchFamily="34" charset="0"/>
                <a:ea typeface="華康儷中黑"/>
              </a:rPr>
              <a:t>… </a:t>
            </a:r>
            <a:r>
              <a:rPr lang="zh-TW" altLang="en-US" sz="2100" i="1" dirty="0" smtClean="0">
                <a:solidFill>
                  <a:srgbClr val="FFFFFF"/>
                </a:solidFill>
                <a:latin typeface="Tahoma" pitchFamily="34" charset="0"/>
                <a:ea typeface="華康儷中黑"/>
              </a:rPr>
              <a:t>哪裡！</a:t>
            </a:r>
            <a:endParaRPr lang="en-US" altLang="zh-TW" sz="2100" i="1" dirty="0" smtClean="0">
              <a:solidFill>
                <a:srgbClr val="FFFFFF"/>
              </a:solidFill>
              <a:latin typeface="Tahoma" pitchFamily="34" charset="0"/>
              <a:ea typeface="華康儷中黑"/>
            </a:endParaRPr>
          </a:p>
          <a:p>
            <a:pPr lvl="1" eaLnBrk="1" fontAlgn="base" hangingPunct="1">
              <a:buFontTx/>
              <a:buChar char="–"/>
              <a:defRPr/>
            </a:pPr>
            <a:endParaRPr lang="en-US" altLang="zh-TW" sz="1900" i="1" dirty="0" smtClean="0">
              <a:solidFill>
                <a:srgbClr val="FFFFFF"/>
              </a:solidFill>
              <a:latin typeface="Tahoma" pitchFamily="34" charset="0"/>
              <a:ea typeface="華康儷中黑"/>
            </a:endParaRPr>
          </a:p>
          <a:p>
            <a:pPr eaLnBrk="1" fontAlgn="base" hangingPunct="1">
              <a:defRPr/>
            </a:pPr>
            <a:r>
              <a:rPr lang="en-US" altLang="zh-TW" sz="1900" b="1" i="1" dirty="0" smtClean="0">
                <a:solidFill>
                  <a:srgbClr val="FFFFFF"/>
                </a:solidFill>
                <a:latin typeface="Tahoma" pitchFamily="34" charset="0"/>
                <a:ea typeface="PMingLiU" pitchFamily="18" charset="-120"/>
              </a:rPr>
              <a:t>The Appointment… Close</a:t>
            </a:r>
          </a:p>
          <a:p>
            <a:pPr lvl="1" eaLnBrk="1" fontAlgn="base" hangingPunct="1">
              <a:buFontTx/>
              <a:buChar char="–"/>
              <a:defRPr/>
            </a:pPr>
            <a:r>
              <a:rPr lang="en-US" altLang="zh-TW" sz="1900" b="1" i="1" dirty="0" smtClean="0">
                <a:solidFill>
                  <a:srgbClr val="FFFFFF"/>
                </a:solidFill>
                <a:latin typeface="Tahoma" pitchFamily="34" charset="0"/>
                <a:ea typeface="PMingLiU" pitchFamily="18" charset="-120"/>
              </a:rPr>
              <a:t>1-10</a:t>
            </a:r>
          </a:p>
          <a:p>
            <a:pPr lvl="2" eaLnBrk="1" fontAlgn="base" hangingPunct="1">
              <a:buFontTx/>
              <a:buChar char="•"/>
              <a:defRPr/>
            </a:pPr>
            <a:r>
              <a:rPr lang="en-US" altLang="zh-TW" sz="1900" b="1" i="1" dirty="0" smtClean="0">
                <a:solidFill>
                  <a:srgbClr val="FFFFFF"/>
                </a:solidFill>
                <a:latin typeface="Tahoma" pitchFamily="34" charset="0"/>
                <a:ea typeface="PMingLiU" pitchFamily="18" charset="-120"/>
              </a:rPr>
              <a:t>I’ll bet that as you watched the organizational structure and associated compensation plan unfold… there were at least 2-6 people you know that might have an interest in improving their financial position using this vehicle as you do?</a:t>
            </a:r>
          </a:p>
          <a:p>
            <a:pPr lvl="1" eaLnBrk="1" fontAlgn="base" hangingPunct="1">
              <a:buFontTx/>
              <a:buChar char="–"/>
              <a:defRPr/>
            </a:pPr>
            <a:r>
              <a:rPr lang="en-US" altLang="zh-TW" sz="1900" b="1" i="1" dirty="0" smtClean="0">
                <a:solidFill>
                  <a:srgbClr val="FFFFFF"/>
                </a:solidFill>
                <a:latin typeface="Tahoma" pitchFamily="34" charset="0"/>
                <a:ea typeface="PMingLiU" pitchFamily="18" charset="-120"/>
              </a:rPr>
              <a:t>Book the follow-up with those 2-6 to evaluate this business and determine their level of interest ASAP!!!</a:t>
            </a:r>
          </a:p>
          <a:p>
            <a:pPr lvl="1" eaLnBrk="1" fontAlgn="base" hangingPunct="1">
              <a:buFontTx/>
              <a:buChar char="–"/>
              <a:defRPr/>
            </a:pPr>
            <a:r>
              <a:rPr lang="en-US" altLang="zh-TW" sz="1900" b="1" i="1" dirty="0" smtClean="0">
                <a:solidFill>
                  <a:srgbClr val="FFFFFF"/>
                </a:solidFill>
                <a:latin typeface="Tahoma" pitchFamily="34" charset="0"/>
                <a:ea typeface="PMingLiU" pitchFamily="18" charset="-120"/>
              </a:rPr>
              <a:t>Get them to COMMIT!!  Who… When… Where!</a:t>
            </a:r>
          </a:p>
          <a:p>
            <a:pPr lvl="1" eaLnBrk="1" fontAlgn="base" hangingPunct="1">
              <a:buFontTx/>
              <a:buChar char="–"/>
              <a:defRPr/>
            </a:pPr>
            <a:endParaRPr lang="en-US" altLang="zh-TW" sz="1900" b="1" i="1" dirty="0" smtClean="0">
              <a:solidFill>
                <a:srgbClr val="FFFFFF"/>
              </a:solidFill>
              <a:latin typeface="Tahoma" pitchFamily="34" charset="0"/>
              <a:ea typeface="PMingLiU" pitchFamily="18" charset="-120"/>
            </a:endParaRPr>
          </a:p>
        </p:txBody>
      </p:sp>
      <p:sp>
        <p:nvSpPr>
          <p:cNvPr id="7" name="Rectangle 2"/>
          <p:cNvSpPr>
            <a:spLocks noGrp="1" noChangeArrowheads="1"/>
          </p:cNvSpPr>
          <p:nvPr>
            <p:ph type="title"/>
          </p:nvPr>
        </p:nvSpPr>
        <p:spPr>
          <a:xfrm>
            <a:off x="0" y="258763"/>
            <a:ext cx="9140825" cy="731837"/>
          </a:xfrm>
        </p:spPr>
        <p:txBody>
          <a:bodyPr/>
          <a:lstStyle/>
          <a:p>
            <a:pPr eaLnBrk="1" hangingPunct="1">
              <a:defRPr/>
            </a:pPr>
            <a:r>
              <a:rPr lang="zh-TW" altLang="en-US" b="0" dirty="0" smtClean="0">
                <a:ea typeface="華康儷中黑"/>
                <a:cs typeface="PMingLiU" pitchFamily="18" charset="-120"/>
              </a:rPr>
              <a:t>強效物色</a:t>
            </a:r>
            <a:r>
              <a:rPr lang="en-US" altLang="zh-TW" dirty="0" smtClean="0">
                <a:ea typeface="PMingLiU" pitchFamily="18" charset="-120"/>
                <a:cs typeface="PMingLiU" pitchFamily="18" charset="-120"/>
              </a:rPr>
              <a:t/>
            </a:r>
            <a:br>
              <a:rPr lang="en-US" altLang="zh-TW" dirty="0" smtClean="0">
                <a:ea typeface="PMingLiU" pitchFamily="18" charset="-120"/>
                <a:cs typeface="PMingLiU" pitchFamily="18" charset="-120"/>
              </a:rPr>
            </a:br>
            <a:r>
              <a:rPr lang="en-US" altLang="zh-TW" dirty="0" smtClean="0">
                <a:ea typeface="PMingLiU" pitchFamily="18" charset="-120"/>
                <a:cs typeface="PMingLiU" pitchFamily="18" charset="-120"/>
              </a:rPr>
              <a:t>Power Prospecting</a:t>
            </a:r>
            <a:endParaRPr lang="en-US" altLang="zh-TW" b="0" dirty="0">
              <a:ea typeface="華康儷中黑"/>
              <a:cs typeface="PMingLiU" pitchFamily="18" charset="-12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23081"/>
            <a:ext cx="8229600" cy="1637494"/>
          </a:xfrm>
        </p:spPr>
        <p:txBody>
          <a:bodyPr/>
          <a:lstStyle/>
          <a:p>
            <a:pPr>
              <a:defRPr/>
            </a:pPr>
            <a:r>
              <a:rPr lang="zh-TW" altLang="en-US" sz="3600" cap="all" dirty="0" smtClean="0">
                <a:solidFill>
                  <a:schemeClr val="tx1">
                    <a:lumMod val="95000"/>
                    <a:lumOff val="5000"/>
                  </a:schemeClr>
                </a:solidFill>
                <a:ea typeface="華康儷中黑" pitchFamily="49" charset="-120"/>
              </a:rPr>
              <a:t>檢視並將潛在人選分組，以建立團隊</a:t>
            </a:r>
            <a:r>
              <a:rPr lang="en-US" sz="3600" b="1" cap="all" dirty="0" smtClean="0"/>
              <a:t/>
            </a:r>
            <a:br>
              <a:rPr lang="en-US" sz="3600" b="1" cap="all" dirty="0" smtClean="0"/>
            </a:br>
            <a:r>
              <a:rPr lang="en-US" sz="3600" b="1" cap="all" dirty="0" smtClean="0"/>
              <a:t>Reviewing and grouping possibilities to build teams</a:t>
            </a:r>
            <a:endParaRPr lang="en-US" sz="3600" b="1" cap="all" dirty="0"/>
          </a:p>
        </p:txBody>
      </p:sp>
      <p:sp>
        <p:nvSpPr>
          <p:cNvPr id="64515" name="Content Placeholder 2"/>
          <p:cNvSpPr>
            <a:spLocks noGrp="1"/>
          </p:cNvSpPr>
          <p:nvPr>
            <p:ph sz="half" idx="1"/>
          </p:nvPr>
        </p:nvSpPr>
        <p:spPr>
          <a:xfrm>
            <a:off x="457200" y="2287588"/>
            <a:ext cx="4038600" cy="4525962"/>
          </a:xfrm>
        </p:spPr>
        <p:txBody>
          <a:bodyPr/>
          <a:lstStyle/>
          <a:p>
            <a:pPr marL="457200" indent="-457200">
              <a:buFont typeface="Calibri" charset="0"/>
              <a:buAutoNum type="arabicPeriod"/>
            </a:pPr>
            <a:r>
              <a:rPr lang="en-US" sz="2200" u="sng" dirty="0">
                <a:latin typeface="Century Gothic" charset="0"/>
                <a:ea typeface="ＭＳ Ｐゴシック" charset="0"/>
                <a:cs typeface="Century Gothic" charset="0"/>
              </a:rPr>
              <a:t>     </a:t>
            </a:r>
            <a:r>
              <a:rPr lang="zh-TW" altLang="en-US" sz="2200" u="sng" dirty="0" smtClean="0">
                <a:latin typeface="Century Gothic" charset="0"/>
                <a:ea typeface="ＭＳ Ｐゴシック" charset="0"/>
                <a:cs typeface="Century Gothic" charset="0"/>
              </a:rPr>
              <a:t>名字</a:t>
            </a:r>
            <a:r>
              <a:rPr lang="en-US" sz="2200" u="sng" dirty="0" smtClean="0">
                <a:latin typeface="Century Gothic" charset="0"/>
                <a:ea typeface="ＭＳ Ｐゴシック" charset="0"/>
                <a:cs typeface="Century Gothic" charset="0"/>
              </a:rPr>
              <a:t>NAME </a:t>
            </a:r>
            <a:r>
              <a:rPr lang="en-US" sz="2200" u="sng" dirty="0">
                <a:latin typeface="Century Gothic" charset="0"/>
                <a:ea typeface="ＭＳ Ｐゴシック" charset="0"/>
                <a:cs typeface="Century Gothic" charset="0"/>
              </a:rPr>
              <a:t>(XBA)      </a:t>
            </a:r>
          </a:p>
          <a:p>
            <a:pPr marL="457200" indent="-457200">
              <a:buFont typeface="Calibri" charset="0"/>
              <a:buAutoNum type="arabicPeriod"/>
            </a:pPr>
            <a:r>
              <a:rPr lang="zh-TW" altLang="en-US" sz="2200" u="sng" dirty="0" smtClean="0">
                <a:latin typeface="Century Gothic" charset="0"/>
                <a:ea typeface="ＭＳ Ｐゴシック" charset="0"/>
                <a:cs typeface="Century Gothic" charset="0"/>
              </a:rPr>
              <a:t>     名字</a:t>
            </a:r>
            <a:r>
              <a:rPr lang="en-US" sz="2200" u="sng" dirty="0" smtClean="0">
                <a:latin typeface="Century Gothic" charset="0"/>
                <a:ea typeface="ＭＳ Ｐゴシック" charset="0"/>
                <a:cs typeface="Century Gothic" charset="0"/>
              </a:rPr>
              <a:t>NAME </a:t>
            </a:r>
            <a:r>
              <a:rPr lang="en-US" sz="2200" u="sng" dirty="0">
                <a:latin typeface="Century Gothic" charset="0"/>
                <a:ea typeface="ＭＳ Ｐゴシック" charset="0"/>
                <a:cs typeface="Century Gothic" charset="0"/>
              </a:rPr>
              <a:t>(XBA)     </a:t>
            </a:r>
          </a:p>
          <a:p>
            <a:pPr marL="457200" indent="-457200">
              <a:buFont typeface="Calibri" charset="0"/>
              <a:buAutoNum type="arabicPeriod"/>
            </a:pPr>
            <a:r>
              <a:rPr lang="zh-TW" altLang="en-US" sz="2200" u="sng" dirty="0" smtClean="0">
                <a:latin typeface="Century Gothic" charset="0"/>
                <a:ea typeface="ＭＳ Ｐゴシック" charset="0"/>
                <a:cs typeface="Century Gothic" charset="0"/>
              </a:rPr>
              <a:t>     名字</a:t>
            </a:r>
            <a:r>
              <a:rPr lang="en-US" sz="2200" u="sng" dirty="0" smtClean="0">
                <a:latin typeface="Century Gothic" charset="0"/>
                <a:ea typeface="ＭＳ Ｐゴシック" charset="0"/>
                <a:cs typeface="Century Gothic" charset="0"/>
              </a:rPr>
              <a:t>NAME </a:t>
            </a:r>
            <a:r>
              <a:rPr lang="en-US" sz="2200" u="sng" dirty="0">
                <a:latin typeface="Century Gothic" charset="0"/>
                <a:ea typeface="ＭＳ Ｐゴシック" charset="0"/>
                <a:cs typeface="Century Gothic" charset="0"/>
              </a:rPr>
              <a:t>(XBA)</a:t>
            </a:r>
          </a:p>
          <a:p>
            <a:pPr marL="457200" indent="-457200">
              <a:buFont typeface="Calibri" charset="0"/>
              <a:buAutoNum type="arabicPeriod"/>
            </a:pPr>
            <a:r>
              <a:rPr lang="zh-TW" altLang="en-US" sz="2200" u="sng" dirty="0" smtClean="0">
                <a:latin typeface="Century Gothic" charset="0"/>
                <a:ea typeface="ＭＳ Ｐゴシック" charset="0"/>
                <a:cs typeface="Century Gothic" charset="0"/>
              </a:rPr>
              <a:t>     名字</a:t>
            </a:r>
            <a:r>
              <a:rPr lang="en-US" sz="2200" u="sng" dirty="0" smtClean="0">
                <a:latin typeface="Century Gothic" charset="0"/>
                <a:ea typeface="ＭＳ Ｐゴシック" charset="0"/>
                <a:cs typeface="Century Gothic" charset="0"/>
              </a:rPr>
              <a:t>NAME </a:t>
            </a:r>
            <a:r>
              <a:rPr lang="en-US" sz="2200" u="sng" dirty="0">
                <a:latin typeface="Century Gothic" charset="0"/>
                <a:ea typeface="ＭＳ Ｐゴシック" charset="0"/>
                <a:cs typeface="Century Gothic" charset="0"/>
              </a:rPr>
              <a:t>(XA)</a:t>
            </a:r>
          </a:p>
          <a:p>
            <a:pPr marL="457200" indent="-457200">
              <a:buFont typeface="Calibri" charset="0"/>
              <a:buAutoNum type="arabicPeriod"/>
            </a:pPr>
            <a:r>
              <a:rPr lang="zh-TW" altLang="en-US" sz="2200" u="sng" dirty="0" smtClean="0">
                <a:latin typeface="Century Gothic" charset="0"/>
                <a:ea typeface="ＭＳ Ｐゴシック" charset="0"/>
                <a:cs typeface="Century Gothic" charset="0"/>
              </a:rPr>
              <a:t>     名字</a:t>
            </a:r>
            <a:r>
              <a:rPr lang="en-US" sz="2200" u="sng" dirty="0" smtClean="0">
                <a:latin typeface="Century Gothic" charset="0"/>
                <a:ea typeface="ＭＳ Ｐゴシック" charset="0"/>
                <a:cs typeface="Century Gothic" charset="0"/>
              </a:rPr>
              <a:t>NAME </a:t>
            </a:r>
            <a:r>
              <a:rPr lang="en-US" sz="2200" u="sng" dirty="0">
                <a:latin typeface="Century Gothic" charset="0"/>
                <a:ea typeface="ＭＳ Ｐゴシック" charset="0"/>
                <a:cs typeface="Century Gothic" charset="0"/>
              </a:rPr>
              <a:t>(XA)</a:t>
            </a:r>
          </a:p>
          <a:p>
            <a:pPr marL="457200" indent="-457200">
              <a:buFont typeface="Calibri" charset="0"/>
              <a:buAutoNum type="arabicPeriod"/>
            </a:pPr>
            <a:r>
              <a:rPr lang="zh-TW" altLang="en-US" sz="2200" u="sng" dirty="0" smtClean="0">
                <a:latin typeface="Century Gothic" charset="0"/>
                <a:ea typeface="ＭＳ Ｐゴシック" charset="0"/>
                <a:cs typeface="Century Gothic" charset="0"/>
              </a:rPr>
              <a:t>     名字</a:t>
            </a:r>
            <a:r>
              <a:rPr lang="en-US" sz="2200" u="sng" dirty="0" smtClean="0">
                <a:latin typeface="Century Gothic" charset="0"/>
                <a:ea typeface="ＭＳ Ｐゴシック" charset="0"/>
                <a:cs typeface="Century Gothic" charset="0"/>
              </a:rPr>
              <a:t>NAME </a:t>
            </a:r>
            <a:r>
              <a:rPr lang="en-US" sz="2200" u="sng" dirty="0">
                <a:latin typeface="Century Gothic" charset="0"/>
                <a:ea typeface="ＭＳ Ｐゴシック" charset="0"/>
                <a:cs typeface="Century Gothic" charset="0"/>
              </a:rPr>
              <a:t>(XA)</a:t>
            </a:r>
          </a:p>
          <a:p>
            <a:pPr marL="457200" indent="-457200">
              <a:buFont typeface="Calibri" charset="0"/>
              <a:buAutoNum type="arabicPeriod"/>
            </a:pPr>
            <a:r>
              <a:rPr lang="zh-TW" altLang="en-US" sz="2200" u="sng" dirty="0" smtClean="0">
                <a:latin typeface="Century Gothic" charset="0"/>
                <a:ea typeface="ＭＳ Ｐゴシック" charset="0"/>
                <a:cs typeface="Century Gothic" charset="0"/>
              </a:rPr>
              <a:t>     名字</a:t>
            </a:r>
            <a:r>
              <a:rPr lang="en-US" sz="2200" u="sng" dirty="0" smtClean="0">
                <a:latin typeface="Century Gothic" charset="0"/>
                <a:ea typeface="ＭＳ Ｐゴシック" charset="0"/>
                <a:cs typeface="Century Gothic" charset="0"/>
              </a:rPr>
              <a:t>NAME </a:t>
            </a:r>
            <a:r>
              <a:rPr lang="en-US" sz="2200" u="sng" dirty="0">
                <a:latin typeface="Century Gothic" charset="0"/>
                <a:ea typeface="ＭＳ Ｐゴシック" charset="0"/>
                <a:cs typeface="Century Gothic" charset="0"/>
              </a:rPr>
              <a:t>(XA)</a:t>
            </a:r>
          </a:p>
          <a:p>
            <a:pPr marL="457200" indent="-457200">
              <a:buFont typeface="Calibri" charset="0"/>
              <a:buAutoNum type="arabicPeriod"/>
            </a:pPr>
            <a:r>
              <a:rPr lang="zh-TW" altLang="en-US" sz="2200" u="sng" dirty="0" smtClean="0">
                <a:latin typeface="Century Gothic" charset="0"/>
                <a:ea typeface="ＭＳ Ｐゴシック" charset="0"/>
                <a:cs typeface="Century Gothic" charset="0"/>
              </a:rPr>
              <a:t>     名字</a:t>
            </a:r>
            <a:r>
              <a:rPr lang="en-US" sz="2200" u="sng" dirty="0" smtClean="0">
                <a:latin typeface="Century Gothic" charset="0"/>
                <a:ea typeface="ＭＳ Ｐゴシック" charset="0"/>
                <a:cs typeface="Century Gothic" charset="0"/>
              </a:rPr>
              <a:t>NAME </a:t>
            </a:r>
            <a:r>
              <a:rPr lang="en-US" sz="2200" u="sng" dirty="0">
                <a:latin typeface="Century Gothic" charset="0"/>
                <a:ea typeface="ＭＳ Ｐゴシック" charset="0"/>
                <a:cs typeface="Century Gothic" charset="0"/>
              </a:rPr>
              <a:t>(X)</a:t>
            </a:r>
          </a:p>
          <a:p>
            <a:pPr marL="457200" indent="-457200">
              <a:buFont typeface="Calibri" charset="0"/>
              <a:buAutoNum type="arabicPeriod"/>
            </a:pPr>
            <a:r>
              <a:rPr lang="zh-TW" altLang="en-US" sz="2200" u="sng" dirty="0" smtClean="0">
                <a:latin typeface="Century Gothic" charset="0"/>
                <a:ea typeface="ＭＳ Ｐゴシック" charset="0"/>
                <a:cs typeface="Century Gothic" charset="0"/>
              </a:rPr>
              <a:t>     名字</a:t>
            </a:r>
            <a:r>
              <a:rPr lang="en-US" sz="2200" u="sng" dirty="0" smtClean="0">
                <a:latin typeface="Century Gothic" charset="0"/>
                <a:ea typeface="ＭＳ Ｐゴシック" charset="0"/>
                <a:cs typeface="Century Gothic" charset="0"/>
              </a:rPr>
              <a:t>NAME </a:t>
            </a:r>
            <a:r>
              <a:rPr lang="en-US" sz="2200" u="sng" dirty="0">
                <a:latin typeface="Century Gothic" charset="0"/>
                <a:ea typeface="ＭＳ Ｐゴシック" charset="0"/>
                <a:cs typeface="Century Gothic" charset="0"/>
              </a:rPr>
              <a:t>(X)</a:t>
            </a:r>
          </a:p>
          <a:p>
            <a:pPr marL="457200" indent="-457200">
              <a:buFont typeface="Calibri" charset="0"/>
              <a:buAutoNum type="arabicPeriod"/>
            </a:pPr>
            <a:r>
              <a:rPr lang="zh-TW" altLang="en-US" sz="2200" u="sng" dirty="0" smtClean="0">
                <a:latin typeface="Century Gothic" charset="0"/>
                <a:ea typeface="ＭＳ Ｐゴシック" charset="0"/>
                <a:cs typeface="Century Gothic" charset="0"/>
              </a:rPr>
              <a:t>     名字</a:t>
            </a:r>
            <a:r>
              <a:rPr lang="en-US" sz="2200" u="sng" dirty="0" smtClean="0">
                <a:latin typeface="Century Gothic" charset="0"/>
                <a:ea typeface="ＭＳ Ｐゴシック" charset="0"/>
                <a:cs typeface="Century Gothic" charset="0"/>
              </a:rPr>
              <a:t>NAME </a:t>
            </a:r>
            <a:r>
              <a:rPr lang="en-US" sz="2200" u="sng" dirty="0">
                <a:latin typeface="Century Gothic" charset="0"/>
                <a:ea typeface="ＭＳ Ｐゴシック" charset="0"/>
                <a:cs typeface="Century Gothic" charset="0"/>
              </a:rPr>
              <a:t>(X)   </a:t>
            </a:r>
          </a:p>
          <a:p>
            <a:pPr marL="457200" indent="-457200">
              <a:buFont typeface="Arial" charset="0"/>
              <a:buNone/>
            </a:pPr>
            <a:r>
              <a:rPr lang="en-US" sz="2200" dirty="0">
                <a:latin typeface="Century Gothic" charset="0"/>
                <a:ea typeface="ＭＳ Ｐゴシック" charset="0"/>
                <a:cs typeface="Century Gothic" charset="0"/>
              </a:rPr>
              <a:t>       60 – 300 </a:t>
            </a:r>
            <a:r>
              <a:rPr lang="zh-TW" altLang="en-US" sz="2200" dirty="0" smtClean="0">
                <a:latin typeface="Century Gothic" charset="0"/>
                <a:ea typeface="ＭＳ Ｐゴシック" charset="0"/>
                <a:cs typeface="Century Gothic" charset="0"/>
              </a:rPr>
              <a:t>或以上</a:t>
            </a:r>
            <a:r>
              <a:rPr lang="en-US" sz="2200" dirty="0" smtClean="0">
                <a:latin typeface="Century Gothic" charset="0"/>
                <a:ea typeface="ＭＳ Ｐゴシック" charset="0"/>
                <a:cs typeface="Century Gothic" charset="0"/>
              </a:rPr>
              <a:t>plus</a:t>
            </a:r>
            <a:r>
              <a:rPr lang="en-US" sz="2200" u="sng" dirty="0" smtClean="0">
                <a:latin typeface="Century Gothic" charset="0"/>
                <a:ea typeface="ＭＳ Ｐゴシック" charset="0"/>
                <a:cs typeface="Century Gothic" charset="0"/>
              </a:rPr>
              <a:t>     </a:t>
            </a:r>
            <a:endParaRPr lang="en-US" sz="2200" dirty="0">
              <a:latin typeface="Century Gothic" charset="0"/>
              <a:ea typeface="ＭＳ Ｐゴシック" charset="0"/>
              <a:cs typeface="Century Gothic" charset="0"/>
            </a:endParaRPr>
          </a:p>
        </p:txBody>
      </p:sp>
      <p:sp>
        <p:nvSpPr>
          <p:cNvPr id="4" name="Content Placeholder 3"/>
          <p:cNvSpPr>
            <a:spLocks noGrp="1"/>
          </p:cNvSpPr>
          <p:nvPr>
            <p:ph sz="half" idx="2"/>
          </p:nvPr>
        </p:nvSpPr>
        <p:spPr>
          <a:xfrm>
            <a:off x="4648200" y="2287588"/>
            <a:ext cx="4495800" cy="3157537"/>
          </a:xfrm>
        </p:spPr>
        <p:txBody>
          <a:bodyPr/>
          <a:lstStyle/>
          <a:p>
            <a:pPr marL="0" indent="0">
              <a:buFont typeface="Arial" pitchFamily="34" charset="0"/>
              <a:buNone/>
              <a:defRPr/>
            </a:pPr>
            <a:r>
              <a:rPr lang="zh-TW" altLang="en-US" sz="2200" u="sng" dirty="0" smtClean="0">
                <a:ea typeface="華康儷中黑" pitchFamily="49" charset="-120"/>
              </a:rPr>
              <a:t>主要分組</a:t>
            </a:r>
            <a:r>
              <a:rPr lang="en-US" altLang="zh-TW" sz="2200" u="sng" dirty="0" smtClean="0">
                <a:ea typeface="華康儷中黑" pitchFamily="49" charset="-120"/>
              </a:rPr>
              <a:t> </a:t>
            </a:r>
            <a:r>
              <a:rPr lang="en-US" sz="2200" u="sng" dirty="0" smtClean="0">
                <a:ea typeface="華康儷中黑" pitchFamily="49" charset="-120"/>
              </a:rPr>
              <a:t>Key Groupings</a:t>
            </a:r>
            <a:r>
              <a:rPr lang="en-US" sz="2200" dirty="0" smtClean="0">
                <a:ea typeface="華康儷中黑" pitchFamily="49" charset="-120"/>
              </a:rPr>
              <a:t>:</a:t>
            </a:r>
          </a:p>
          <a:p>
            <a:pPr marL="0" indent="0">
              <a:buFont typeface="Arial" pitchFamily="34" charset="0"/>
              <a:buNone/>
              <a:defRPr/>
            </a:pPr>
            <a:endParaRPr lang="en-US" sz="2200" dirty="0" smtClean="0">
              <a:ea typeface="華康儷中黑" pitchFamily="49" charset="-120"/>
            </a:endParaRPr>
          </a:p>
          <a:p>
            <a:pPr defTabSz="914400" eaLnBrk="1" hangingPunct="1">
              <a:spcBef>
                <a:spcPct val="0"/>
              </a:spcBef>
            </a:pPr>
            <a:r>
              <a:rPr lang="en-US" altLang="zh-TW" sz="2400" dirty="0" smtClean="0">
                <a:solidFill>
                  <a:prstClr val="black"/>
                </a:solidFill>
                <a:ea typeface="華康儷中黑" pitchFamily="49" charset="-120"/>
              </a:rPr>
              <a:t>X =</a:t>
            </a:r>
            <a:r>
              <a:rPr lang="zh-TW" altLang="en-US" sz="2400" dirty="0" smtClean="0">
                <a:ea typeface="華康儷中黑" pitchFamily="49" charset="-120"/>
              </a:rPr>
              <a:t>潛在人選</a:t>
            </a:r>
            <a:r>
              <a:rPr lang="en-US" altLang="zh-TW" sz="2400" dirty="0" smtClean="0">
                <a:solidFill>
                  <a:prstClr val="black"/>
                </a:solidFill>
                <a:ea typeface="華康儷中黑" pitchFamily="49" charset="-120"/>
              </a:rPr>
              <a:t>Your Possibilities</a:t>
            </a:r>
          </a:p>
          <a:p>
            <a:pPr defTabSz="914400" eaLnBrk="1" hangingPunct="1">
              <a:spcBef>
                <a:spcPct val="0"/>
              </a:spcBef>
            </a:pPr>
            <a:r>
              <a:rPr lang="en-US" altLang="zh-TW" sz="2400" dirty="0" smtClean="0">
                <a:solidFill>
                  <a:prstClr val="black"/>
                </a:solidFill>
                <a:ea typeface="華康儷中黑" pitchFamily="49" charset="-120"/>
              </a:rPr>
              <a:t>A =</a:t>
            </a:r>
            <a:r>
              <a:rPr lang="zh-TW" altLang="en-US" sz="2400" dirty="0" smtClean="0">
                <a:ea typeface="華康儷中黑" pitchFamily="49" charset="-120"/>
              </a:rPr>
              <a:t>朋友</a:t>
            </a:r>
            <a:r>
              <a:rPr lang="en-US" altLang="zh-TW" sz="2400" dirty="0" smtClean="0">
                <a:ea typeface="華康儷中黑" pitchFamily="49" charset="-120"/>
              </a:rPr>
              <a:t>/</a:t>
            </a:r>
            <a:r>
              <a:rPr lang="zh-TW" altLang="en-US" sz="2400" dirty="0" smtClean="0">
                <a:ea typeface="華康儷中黑" pitchFamily="49" charset="-120"/>
              </a:rPr>
              <a:t>家人</a:t>
            </a:r>
            <a:r>
              <a:rPr lang="en-US" altLang="zh-TW" sz="2400" dirty="0" smtClean="0">
                <a:solidFill>
                  <a:prstClr val="black"/>
                </a:solidFill>
                <a:ea typeface="華康儷中黑" pitchFamily="49" charset="-120"/>
              </a:rPr>
              <a:t>Friends/Family</a:t>
            </a:r>
          </a:p>
          <a:p>
            <a:pPr defTabSz="914400" eaLnBrk="1" hangingPunct="1">
              <a:spcBef>
                <a:spcPct val="0"/>
              </a:spcBef>
            </a:pPr>
            <a:r>
              <a:rPr lang="en-US" altLang="zh-TW" sz="2400" dirty="0" smtClean="0">
                <a:solidFill>
                  <a:prstClr val="black"/>
                </a:solidFill>
                <a:ea typeface="華康儷中黑" pitchFamily="49" charset="-120"/>
              </a:rPr>
              <a:t>B =</a:t>
            </a:r>
            <a:r>
              <a:rPr lang="zh-TW" altLang="en-US" sz="2400" dirty="0" smtClean="0">
                <a:ea typeface="華康儷中黑" pitchFamily="49" charset="-120"/>
              </a:rPr>
              <a:t>工作</a:t>
            </a:r>
            <a:r>
              <a:rPr lang="en-US" altLang="zh-TW" sz="2400" dirty="0" smtClean="0">
                <a:solidFill>
                  <a:prstClr val="black"/>
                </a:solidFill>
                <a:ea typeface="華康儷中黑" pitchFamily="49" charset="-120"/>
              </a:rPr>
              <a:t>Work</a:t>
            </a:r>
            <a:endParaRPr lang="en-US" sz="2200" dirty="0" smtClean="0">
              <a:ea typeface="華康儷中黑" pitchFamily="49" charset="-120"/>
            </a:endParaRPr>
          </a:p>
          <a:p>
            <a:pPr marL="514350" indent="-514350">
              <a:buFont typeface="Arial" pitchFamily="34" charset="0"/>
              <a:buNone/>
              <a:defRPr/>
            </a:pPr>
            <a:endParaRPr lang="en-US" sz="2200" u="sng" dirty="0" smtClean="0">
              <a:ea typeface="華康儷中黑" pitchFamily="49" charset="-120"/>
            </a:endParaRPr>
          </a:p>
          <a:p>
            <a:pPr marL="0" indent="0">
              <a:buFont typeface="Arial" pitchFamily="34" charset="0"/>
              <a:buNone/>
              <a:defRPr/>
            </a:pPr>
            <a:endParaRPr lang="en-US" sz="2200" u="sng" dirty="0">
              <a:ea typeface="華康儷中黑" pitchFamily="49" charset="-120"/>
            </a:endParaRPr>
          </a:p>
          <a:p>
            <a:pPr marL="0" indent="0">
              <a:buFont typeface="Arial" pitchFamily="34" charset="0"/>
              <a:buNone/>
              <a:defRPr/>
            </a:pPr>
            <a:endParaRPr lang="en-US" sz="2200" u="sng" dirty="0">
              <a:ea typeface="華康儷中黑" pitchFamily="49" charset="-120"/>
            </a:endParaRPr>
          </a:p>
        </p:txBody>
      </p:sp>
    </p:spTree>
    <p:extLst>
      <p:ext uri="{BB962C8B-B14F-4D97-AF65-F5344CB8AC3E}">
        <p14:creationId xmlns="" xmlns:p14="http://schemas.microsoft.com/office/powerpoint/2010/main" val="31757027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239151" y="1317676"/>
            <a:ext cx="8637563" cy="5486400"/>
          </a:xfrm>
        </p:spPr>
        <p:txBody>
          <a:bodyPr/>
          <a:lstStyle/>
          <a:p>
            <a:pPr marL="0" indent="0" eaLnBrk="1" hangingPunct="1">
              <a:spcBef>
                <a:spcPts val="0"/>
              </a:spcBef>
              <a:spcAft>
                <a:spcPts val="600"/>
              </a:spcAft>
              <a:buNone/>
            </a:pPr>
            <a:r>
              <a:rPr lang="zh-TW" altLang="en-US" sz="2000" b="0" i="1" dirty="0" smtClean="0">
                <a:solidFill>
                  <a:srgbClr val="FFFFFF"/>
                </a:solidFill>
                <a:latin typeface="Tahoma" pitchFamily="34" charset="0"/>
                <a:ea typeface="華康儷中黑"/>
              </a:rPr>
              <a:t>會談</a:t>
            </a:r>
            <a:r>
              <a:rPr lang="en-US" altLang="zh-TW" sz="2000" b="0" i="1" dirty="0" smtClean="0">
                <a:solidFill>
                  <a:srgbClr val="FFFFFF"/>
                </a:solidFill>
                <a:latin typeface="Tahoma" pitchFamily="34" charset="0"/>
                <a:ea typeface="華康儷中黑"/>
              </a:rPr>
              <a:t>… </a:t>
            </a:r>
            <a:r>
              <a:rPr lang="zh-TW" altLang="en-US" sz="2000" b="0" i="1" dirty="0" smtClean="0">
                <a:solidFill>
                  <a:srgbClr val="FFFFFF"/>
                </a:solidFill>
                <a:latin typeface="Tahoma" pitchFamily="34" charset="0"/>
                <a:ea typeface="華康儷中黑"/>
              </a:rPr>
              <a:t>結尾</a:t>
            </a:r>
            <a:endParaRPr lang="en-US" altLang="zh-TW" sz="2000" b="0" i="1" dirty="0" smtClean="0">
              <a:ea typeface="華康儷中黑"/>
            </a:endParaRPr>
          </a:p>
          <a:p>
            <a:pPr lvl="1" eaLnBrk="1" hangingPunct="1">
              <a:spcBef>
                <a:spcPts val="0"/>
              </a:spcBef>
              <a:spcAft>
                <a:spcPts val="600"/>
              </a:spcAft>
            </a:pPr>
            <a:r>
              <a:rPr lang="zh-TW" altLang="en-US" sz="2000" b="0" dirty="0" smtClean="0">
                <a:ea typeface="華康儷中黑"/>
              </a:rPr>
              <a:t>讓潛在人選聯絡那</a:t>
            </a:r>
            <a:r>
              <a:rPr lang="en-US" altLang="zh-TW" sz="2000" b="0" dirty="0" smtClean="0">
                <a:ea typeface="華康儷中黑"/>
              </a:rPr>
              <a:t>2-6</a:t>
            </a:r>
            <a:r>
              <a:rPr lang="zh-TW" altLang="en-US" sz="2000" b="0" dirty="0" smtClean="0">
                <a:ea typeface="華康儷中黑"/>
              </a:rPr>
              <a:t>個人！</a:t>
            </a:r>
            <a:endParaRPr lang="en-US" altLang="zh-TW" sz="2000" b="0" dirty="0" smtClean="0">
              <a:ea typeface="華康儷中黑"/>
            </a:endParaRPr>
          </a:p>
          <a:p>
            <a:pPr lvl="1" eaLnBrk="1" hangingPunct="1">
              <a:spcBef>
                <a:spcPts val="0"/>
              </a:spcBef>
              <a:spcAft>
                <a:spcPts val="600"/>
              </a:spcAft>
            </a:pPr>
            <a:r>
              <a:rPr lang="zh-TW" altLang="en-US" sz="2000" b="0" dirty="0" smtClean="0">
                <a:ea typeface="華康儷中黑"/>
              </a:rPr>
              <a:t>建議他們使用以下方法</a:t>
            </a:r>
            <a:r>
              <a:rPr lang="en-US" altLang="zh-TW" sz="2000" b="0" dirty="0" smtClean="0">
                <a:ea typeface="華康儷中黑"/>
              </a:rPr>
              <a:t> (</a:t>
            </a:r>
            <a:r>
              <a:rPr lang="zh-TW" altLang="en-US" sz="2000" b="0" dirty="0" smtClean="0">
                <a:ea typeface="華康儷中黑"/>
              </a:rPr>
              <a:t>寫出來給他們！</a:t>
            </a:r>
            <a:r>
              <a:rPr lang="en-US" altLang="zh-TW" sz="2000" b="0" dirty="0" smtClean="0">
                <a:ea typeface="華康儷中黑"/>
              </a:rPr>
              <a:t>)</a:t>
            </a:r>
          </a:p>
          <a:p>
            <a:pPr lvl="2" eaLnBrk="1" hangingPunct="1">
              <a:spcBef>
                <a:spcPts val="0"/>
              </a:spcBef>
              <a:spcAft>
                <a:spcPts val="600"/>
              </a:spcAft>
            </a:pPr>
            <a:r>
              <a:rPr lang="en-US" altLang="zh-TW" sz="2000" b="0" dirty="0" smtClean="0">
                <a:latin typeface="Times New Roman" pitchFamily="18" charset="0"/>
                <a:ea typeface="華康儷中黑"/>
              </a:rPr>
              <a:t>“</a:t>
            </a:r>
            <a:r>
              <a:rPr lang="zh-TW" altLang="en-US" sz="2000" b="0" dirty="0" smtClean="0">
                <a:latin typeface="Times New Roman" pitchFamily="18" charset="0"/>
                <a:ea typeface="華康儷中黑"/>
              </a:rPr>
              <a:t>我幫建立可兼職經營的事業，以產生可觀的額外收入</a:t>
            </a:r>
            <a:r>
              <a:rPr lang="en-US" altLang="zh-TW" sz="2000" b="0" dirty="0" smtClean="0">
                <a:latin typeface="Times New Roman" pitchFamily="18" charset="0"/>
                <a:ea typeface="華康儷中黑"/>
              </a:rPr>
              <a:t>… </a:t>
            </a:r>
            <a:r>
              <a:rPr lang="zh-TW" altLang="en-US" sz="2000" b="0" dirty="0" smtClean="0">
                <a:latin typeface="Times New Roman" pitchFamily="18" charset="0"/>
                <a:ea typeface="華康儷中黑"/>
              </a:rPr>
              <a:t>我想我找到了這個事業機會</a:t>
            </a:r>
            <a:r>
              <a:rPr lang="en-US" altLang="zh-TW" sz="2000" b="0" dirty="0" smtClean="0">
                <a:latin typeface="Times New Roman" pitchFamily="18" charset="0"/>
                <a:ea typeface="華康儷中黑"/>
              </a:rPr>
              <a:t>…</a:t>
            </a:r>
          </a:p>
          <a:p>
            <a:pPr lvl="2" eaLnBrk="1" hangingPunct="1">
              <a:spcBef>
                <a:spcPts val="0"/>
              </a:spcBef>
              <a:spcAft>
                <a:spcPts val="600"/>
              </a:spcAft>
            </a:pPr>
            <a:r>
              <a:rPr lang="zh-TW" altLang="en-US" sz="2000" b="0" dirty="0" smtClean="0">
                <a:latin typeface="Times New Roman" pitchFamily="18" charset="0"/>
                <a:ea typeface="華康儷中黑"/>
              </a:rPr>
              <a:t>你可能有興趣或沒有興趣</a:t>
            </a:r>
            <a:r>
              <a:rPr lang="en-US" altLang="zh-TW" sz="2000" b="0" dirty="0" smtClean="0">
                <a:latin typeface="Times New Roman" pitchFamily="18" charset="0"/>
                <a:ea typeface="華康儷中黑"/>
              </a:rPr>
              <a:t>… </a:t>
            </a:r>
            <a:r>
              <a:rPr lang="zh-TW" altLang="en-US" sz="2000" b="0" dirty="0" smtClean="0">
                <a:latin typeface="Times New Roman" pitchFamily="18" charset="0"/>
                <a:ea typeface="華康儷中黑"/>
              </a:rPr>
              <a:t>但無論如何我都重視你的意見，並想你幫助我，在我作出決定前與我再評估一下</a:t>
            </a:r>
            <a:r>
              <a:rPr lang="en-US" altLang="zh-TW" sz="2000" b="0" dirty="0" smtClean="0">
                <a:latin typeface="Times New Roman" pitchFamily="18" charset="0"/>
                <a:ea typeface="華康儷中黑"/>
              </a:rPr>
              <a:t>… </a:t>
            </a:r>
            <a:r>
              <a:rPr lang="zh-TW" altLang="en-US" sz="2000" b="0" dirty="0" smtClean="0">
                <a:latin typeface="Times New Roman" pitchFamily="18" charset="0"/>
                <a:ea typeface="華康儷中黑"/>
              </a:rPr>
              <a:t>日期、時間、地點</a:t>
            </a:r>
            <a:endParaRPr lang="en-US" altLang="zh-TW" sz="2000" i="1" dirty="0" smtClean="0">
              <a:ea typeface="華康儷中黑"/>
            </a:endParaRPr>
          </a:p>
          <a:p>
            <a:pPr marL="0" indent="0" eaLnBrk="1" hangingPunct="1">
              <a:spcBef>
                <a:spcPts val="0"/>
              </a:spcBef>
              <a:spcAft>
                <a:spcPts val="600"/>
              </a:spcAft>
              <a:buFontTx/>
              <a:buNone/>
            </a:pPr>
            <a:r>
              <a:rPr lang="en-US" altLang="zh-TW" sz="1800" i="1" dirty="0" smtClean="0">
                <a:ea typeface="PMingLiU" pitchFamily="18" charset="-120"/>
              </a:rPr>
              <a:t>The Appointment… Close</a:t>
            </a:r>
          </a:p>
          <a:p>
            <a:pPr lvl="1" eaLnBrk="1" hangingPunct="1">
              <a:spcBef>
                <a:spcPts val="0"/>
              </a:spcBef>
              <a:spcAft>
                <a:spcPts val="600"/>
              </a:spcAft>
            </a:pPr>
            <a:r>
              <a:rPr lang="en-US" altLang="zh-TW" sz="1800" dirty="0" smtClean="0">
                <a:ea typeface="PMingLiU" pitchFamily="18" charset="-120"/>
              </a:rPr>
              <a:t>Get the Prospect to contact those 2-6 people!</a:t>
            </a:r>
          </a:p>
          <a:p>
            <a:pPr lvl="1" eaLnBrk="1" hangingPunct="1">
              <a:spcBef>
                <a:spcPts val="0"/>
              </a:spcBef>
              <a:spcAft>
                <a:spcPts val="600"/>
              </a:spcAft>
            </a:pPr>
            <a:r>
              <a:rPr lang="en-US" altLang="zh-TW" sz="1800" dirty="0" smtClean="0">
                <a:ea typeface="PMingLiU" pitchFamily="18" charset="-120"/>
              </a:rPr>
              <a:t>Provide them with the following approach (Write it out for them!)</a:t>
            </a:r>
          </a:p>
          <a:p>
            <a:pPr lvl="2" eaLnBrk="1" hangingPunct="1">
              <a:spcBef>
                <a:spcPts val="0"/>
              </a:spcBef>
              <a:spcAft>
                <a:spcPts val="600"/>
              </a:spcAft>
            </a:pPr>
            <a:r>
              <a:rPr lang="en-US" altLang="zh-TW" sz="1800" dirty="0" smtClean="0">
                <a:latin typeface="Times New Roman" pitchFamily="18" charset="0"/>
                <a:ea typeface="PMingLiU" pitchFamily="18" charset="-120"/>
              </a:rPr>
              <a:t>“I am thinking of establishing a business I can work part-time to generate a significant secondary source of income… and think I have found one…</a:t>
            </a:r>
          </a:p>
          <a:p>
            <a:pPr lvl="2" eaLnBrk="1" hangingPunct="1">
              <a:spcBef>
                <a:spcPts val="0"/>
              </a:spcBef>
              <a:spcAft>
                <a:spcPts val="600"/>
              </a:spcAft>
            </a:pPr>
            <a:r>
              <a:rPr lang="en-US" altLang="zh-TW" sz="1800" dirty="0" smtClean="0">
                <a:latin typeface="Times New Roman" pitchFamily="18" charset="0"/>
                <a:ea typeface="PMingLiU" pitchFamily="18" charset="-120"/>
              </a:rPr>
              <a:t>You may or may not have an interest in it… but regardless I have always valued your opinion and would like you to help me out and evaluate it with me again before I make a decision… date, time, and location.</a:t>
            </a:r>
          </a:p>
        </p:txBody>
      </p:sp>
      <p:sp>
        <p:nvSpPr>
          <p:cNvPr id="7" name="Rectangle 2"/>
          <p:cNvSpPr>
            <a:spLocks noGrp="1" noChangeArrowheads="1"/>
          </p:cNvSpPr>
          <p:nvPr>
            <p:ph type="title"/>
          </p:nvPr>
        </p:nvSpPr>
        <p:spPr>
          <a:xfrm>
            <a:off x="0" y="258763"/>
            <a:ext cx="9140825" cy="731837"/>
          </a:xfrm>
        </p:spPr>
        <p:txBody>
          <a:bodyPr/>
          <a:lstStyle/>
          <a:p>
            <a:pPr eaLnBrk="1" hangingPunct="1">
              <a:defRPr/>
            </a:pPr>
            <a:r>
              <a:rPr lang="zh-TW" altLang="en-US" b="0" dirty="0" smtClean="0">
                <a:ea typeface="華康儷中黑"/>
                <a:cs typeface="PMingLiU" pitchFamily="18" charset="-120"/>
              </a:rPr>
              <a:t>強效物色</a:t>
            </a:r>
            <a:r>
              <a:rPr lang="en-US" altLang="zh-TW" dirty="0" smtClean="0">
                <a:ea typeface="PMingLiU" pitchFamily="18" charset="-120"/>
                <a:cs typeface="PMingLiU" pitchFamily="18" charset="-120"/>
              </a:rPr>
              <a:t/>
            </a:r>
            <a:br>
              <a:rPr lang="en-US" altLang="zh-TW" dirty="0" smtClean="0">
                <a:ea typeface="PMingLiU" pitchFamily="18" charset="-120"/>
                <a:cs typeface="PMingLiU" pitchFamily="18" charset="-120"/>
              </a:rPr>
            </a:br>
            <a:r>
              <a:rPr lang="en-US" altLang="zh-TW" dirty="0" smtClean="0">
                <a:ea typeface="PMingLiU" pitchFamily="18" charset="-120"/>
                <a:cs typeface="PMingLiU" pitchFamily="18" charset="-120"/>
              </a:rPr>
              <a:t>Power Prospecting</a:t>
            </a:r>
            <a:endParaRPr lang="en-US" altLang="zh-TW" b="0" dirty="0">
              <a:ea typeface="華康儷中黑"/>
              <a:cs typeface="PMingLiU" pitchFamily="18" charset="-12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457200" y="1219200"/>
            <a:ext cx="8229600" cy="5486400"/>
          </a:xfrm>
        </p:spPr>
        <p:txBody>
          <a:bodyPr/>
          <a:lstStyle/>
          <a:p>
            <a:pPr marL="0" indent="0" eaLnBrk="1" hangingPunct="1">
              <a:spcBef>
                <a:spcPts val="0"/>
              </a:spcBef>
              <a:spcAft>
                <a:spcPts val="600"/>
              </a:spcAft>
              <a:buNone/>
            </a:pPr>
            <a:r>
              <a:rPr lang="zh-TW" altLang="en-US" b="0" i="1" dirty="0" smtClean="0">
                <a:solidFill>
                  <a:srgbClr val="FFFFFF"/>
                </a:solidFill>
                <a:latin typeface="Tahoma" pitchFamily="34" charset="0"/>
                <a:ea typeface="華康儷中黑"/>
              </a:rPr>
              <a:t>會談</a:t>
            </a:r>
            <a:r>
              <a:rPr lang="en-US" altLang="zh-TW" b="0" i="1" dirty="0" smtClean="0">
                <a:solidFill>
                  <a:srgbClr val="FFFFFF"/>
                </a:solidFill>
                <a:latin typeface="Tahoma" pitchFamily="34" charset="0"/>
                <a:ea typeface="華康儷中黑"/>
              </a:rPr>
              <a:t>… </a:t>
            </a:r>
            <a:r>
              <a:rPr lang="zh-TW" altLang="en-US" b="0" i="1" dirty="0" smtClean="0">
                <a:solidFill>
                  <a:srgbClr val="FFFFFF"/>
                </a:solidFill>
                <a:latin typeface="Tahoma" pitchFamily="34" charset="0"/>
                <a:ea typeface="華康儷中黑"/>
              </a:rPr>
              <a:t>結尾</a:t>
            </a:r>
            <a:endParaRPr lang="en-US" altLang="zh-TW" b="0" i="1" dirty="0" smtClean="0">
              <a:ea typeface="華康儷中黑"/>
            </a:endParaRPr>
          </a:p>
          <a:p>
            <a:pPr lvl="1" eaLnBrk="1" hangingPunct="1">
              <a:spcAft>
                <a:spcPct val="40000"/>
              </a:spcAft>
            </a:pPr>
            <a:r>
              <a:rPr lang="zh-TW" altLang="en-US" b="0" dirty="0" smtClean="0">
                <a:ea typeface="華康儷中黑"/>
              </a:rPr>
              <a:t>會談之後</a:t>
            </a:r>
            <a:endParaRPr lang="en-US" altLang="zh-TW" b="0" dirty="0" smtClean="0">
              <a:ea typeface="華康儷中黑"/>
            </a:endParaRPr>
          </a:p>
          <a:p>
            <a:pPr lvl="2" eaLnBrk="1" hangingPunct="1">
              <a:spcAft>
                <a:spcPct val="40000"/>
              </a:spcAft>
            </a:pPr>
            <a:r>
              <a:rPr lang="zh-TW" altLang="en-US" b="0" dirty="0" smtClean="0">
                <a:latin typeface="Times New Roman" pitchFamily="18" charset="0"/>
                <a:ea typeface="華康儷中黑"/>
              </a:rPr>
              <a:t>掌握興奮心情和熱情</a:t>
            </a:r>
            <a:endParaRPr lang="en-US" altLang="zh-TW" b="0" dirty="0" smtClean="0">
              <a:latin typeface="Times New Roman" pitchFamily="18" charset="0"/>
              <a:ea typeface="華康儷中黑"/>
            </a:endParaRPr>
          </a:p>
          <a:p>
            <a:pPr lvl="2" eaLnBrk="1" hangingPunct="1">
              <a:spcAft>
                <a:spcPct val="40000"/>
              </a:spcAft>
            </a:pPr>
            <a:r>
              <a:rPr lang="zh-TW" altLang="en-US" b="0" dirty="0" smtClean="0">
                <a:latin typeface="Times New Roman" pitchFamily="18" charset="0"/>
                <a:ea typeface="華康儷中黑"/>
              </a:rPr>
              <a:t>建立關係</a:t>
            </a:r>
            <a:endParaRPr lang="en-US" altLang="zh-TW" b="0" dirty="0" smtClean="0">
              <a:latin typeface="Times New Roman" pitchFamily="18" charset="0"/>
              <a:ea typeface="華康儷中黑"/>
            </a:endParaRPr>
          </a:p>
          <a:p>
            <a:pPr marL="0" indent="0" eaLnBrk="1" hangingPunct="1">
              <a:spcAft>
                <a:spcPct val="40000"/>
              </a:spcAft>
              <a:buFontTx/>
              <a:buNone/>
            </a:pPr>
            <a:r>
              <a:rPr lang="en-US" altLang="zh-TW" i="1" dirty="0" smtClean="0">
                <a:ea typeface="PMingLiU" pitchFamily="18" charset="-120"/>
              </a:rPr>
              <a:t>The Appointment… Close</a:t>
            </a:r>
          </a:p>
          <a:p>
            <a:pPr lvl="1" eaLnBrk="1" hangingPunct="1">
              <a:spcAft>
                <a:spcPct val="40000"/>
              </a:spcAft>
            </a:pPr>
            <a:r>
              <a:rPr lang="en-US" altLang="zh-TW" dirty="0" smtClean="0">
                <a:ea typeface="PMingLiU" pitchFamily="18" charset="-120"/>
              </a:rPr>
              <a:t>Meeting After the Meeting</a:t>
            </a:r>
          </a:p>
          <a:p>
            <a:pPr lvl="2" eaLnBrk="1" hangingPunct="1">
              <a:spcAft>
                <a:spcPct val="40000"/>
              </a:spcAft>
            </a:pPr>
            <a:r>
              <a:rPr lang="en-US" altLang="zh-TW" dirty="0" smtClean="0">
                <a:latin typeface="Times New Roman" pitchFamily="18" charset="0"/>
                <a:ea typeface="PMingLiU" pitchFamily="18" charset="-120"/>
              </a:rPr>
              <a:t>Capitalize on the Excitement and Enthusiasm of </a:t>
            </a:r>
            <a:br>
              <a:rPr lang="en-US" altLang="zh-TW" dirty="0" smtClean="0">
                <a:latin typeface="Times New Roman" pitchFamily="18" charset="0"/>
                <a:ea typeface="PMingLiU" pitchFamily="18" charset="-120"/>
              </a:rPr>
            </a:br>
            <a:r>
              <a:rPr lang="en-US" altLang="zh-TW" dirty="0" smtClean="0">
                <a:latin typeface="Times New Roman" pitchFamily="18" charset="0"/>
                <a:ea typeface="PMingLiU" pitchFamily="18" charset="-120"/>
              </a:rPr>
              <a:t>its potential</a:t>
            </a:r>
          </a:p>
          <a:p>
            <a:pPr lvl="2" eaLnBrk="1" hangingPunct="1">
              <a:spcAft>
                <a:spcPct val="40000"/>
              </a:spcAft>
            </a:pPr>
            <a:r>
              <a:rPr lang="en-US" altLang="zh-TW" dirty="0" smtClean="0">
                <a:latin typeface="Times New Roman" pitchFamily="18" charset="0"/>
                <a:ea typeface="PMingLiU" pitchFamily="18" charset="-120"/>
              </a:rPr>
              <a:t>Build Rapport</a:t>
            </a:r>
          </a:p>
          <a:p>
            <a:pPr lvl="2" eaLnBrk="1" hangingPunct="1">
              <a:spcAft>
                <a:spcPct val="40000"/>
              </a:spcAft>
              <a:buFontTx/>
              <a:buNone/>
            </a:pPr>
            <a:endParaRPr lang="en-US" altLang="zh-TW" dirty="0" smtClean="0">
              <a:latin typeface="Times New Roman" pitchFamily="18" charset="0"/>
              <a:ea typeface="PMingLiU" pitchFamily="18" charset="-120"/>
            </a:endParaRPr>
          </a:p>
        </p:txBody>
      </p:sp>
      <p:sp>
        <p:nvSpPr>
          <p:cNvPr id="6" name="Rectangle 2"/>
          <p:cNvSpPr>
            <a:spLocks noGrp="1" noChangeArrowheads="1"/>
          </p:cNvSpPr>
          <p:nvPr>
            <p:ph type="title"/>
          </p:nvPr>
        </p:nvSpPr>
        <p:spPr>
          <a:xfrm>
            <a:off x="0" y="258763"/>
            <a:ext cx="9140825" cy="731837"/>
          </a:xfrm>
        </p:spPr>
        <p:txBody>
          <a:bodyPr/>
          <a:lstStyle/>
          <a:p>
            <a:pPr eaLnBrk="1" hangingPunct="1">
              <a:defRPr/>
            </a:pPr>
            <a:r>
              <a:rPr lang="zh-TW" altLang="en-US" b="0" dirty="0" smtClean="0">
                <a:ea typeface="華康儷中黑"/>
                <a:cs typeface="PMingLiU" pitchFamily="18" charset="-120"/>
              </a:rPr>
              <a:t>強效物色</a:t>
            </a:r>
            <a:r>
              <a:rPr lang="en-US" altLang="zh-TW" dirty="0" smtClean="0">
                <a:ea typeface="PMingLiU" pitchFamily="18" charset="-120"/>
                <a:cs typeface="PMingLiU" pitchFamily="18" charset="-120"/>
              </a:rPr>
              <a:t/>
            </a:r>
            <a:br>
              <a:rPr lang="en-US" altLang="zh-TW" dirty="0" smtClean="0">
                <a:ea typeface="PMingLiU" pitchFamily="18" charset="-120"/>
                <a:cs typeface="PMingLiU" pitchFamily="18" charset="-120"/>
              </a:rPr>
            </a:br>
            <a:r>
              <a:rPr lang="en-US" altLang="zh-TW" dirty="0" smtClean="0">
                <a:ea typeface="PMingLiU" pitchFamily="18" charset="-120"/>
                <a:cs typeface="PMingLiU" pitchFamily="18" charset="-120"/>
              </a:rPr>
              <a:t>Power Prospecting</a:t>
            </a:r>
            <a:endParaRPr lang="en-US" altLang="zh-TW" b="0" dirty="0">
              <a:ea typeface="華康儷中黑"/>
              <a:cs typeface="PMingLiU" pitchFamily="18" charset="-12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457200" y="1219200"/>
            <a:ext cx="8229600" cy="5486400"/>
          </a:xfrm>
        </p:spPr>
        <p:txBody>
          <a:bodyPr/>
          <a:lstStyle/>
          <a:p>
            <a:pPr marL="0" indent="0" eaLnBrk="1" hangingPunct="1">
              <a:spcBef>
                <a:spcPts val="0"/>
              </a:spcBef>
              <a:spcAft>
                <a:spcPts val="1200"/>
              </a:spcAft>
              <a:buFontTx/>
              <a:buNone/>
            </a:pPr>
            <a:r>
              <a:rPr lang="zh-TW" altLang="en-US" b="0" i="1" dirty="0" smtClean="0">
                <a:ea typeface="華康儷中黑"/>
              </a:rPr>
              <a:t>跟進會談</a:t>
            </a:r>
            <a:endParaRPr lang="en-US" altLang="zh-TW" b="0" i="1" dirty="0" smtClean="0">
              <a:ea typeface="華康儷中黑"/>
            </a:endParaRPr>
          </a:p>
          <a:p>
            <a:pPr lvl="1" eaLnBrk="1" hangingPunct="1">
              <a:spcBef>
                <a:spcPts val="0"/>
              </a:spcBef>
              <a:spcAft>
                <a:spcPts val="1200"/>
              </a:spcAft>
            </a:pPr>
            <a:r>
              <a:rPr lang="zh-TW" altLang="en-US" b="0" dirty="0" smtClean="0">
                <a:ea typeface="華康儷中黑"/>
              </a:rPr>
              <a:t>重複</a:t>
            </a:r>
            <a:endParaRPr lang="en-US" altLang="zh-TW" b="0" dirty="0" smtClean="0">
              <a:ea typeface="華康儷中黑"/>
            </a:endParaRPr>
          </a:p>
          <a:p>
            <a:pPr lvl="2" eaLnBrk="1" hangingPunct="1">
              <a:spcBef>
                <a:spcPts val="0"/>
              </a:spcBef>
              <a:spcAft>
                <a:spcPts val="1200"/>
              </a:spcAft>
            </a:pPr>
            <a:r>
              <a:rPr lang="en-US" altLang="zh-TW" b="0" dirty="0" smtClean="0">
                <a:latin typeface="Arial" charset="0"/>
                <a:ea typeface="華康儷中黑"/>
              </a:rPr>
              <a:t>&gt; </a:t>
            </a:r>
            <a:r>
              <a:rPr lang="en-US" altLang="zh-TW" b="0" dirty="0" smtClean="0">
                <a:latin typeface="Times New Roman" pitchFamily="18" charset="0"/>
                <a:ea typeface="華康儷中黑"/>
              </a:rPr>
              <a:t>3</a:t>
            </a:r>
            <a:r>
              <a:rPr lang="zh-TW" altLang="en-US" b="0" dirty="0" smtClean="0">
                <a:latin typeface="Times New Roman" pitchFamily="18" charset="0"/>
                <a:ea typeface="華康儷中黑"/>
              </a:rPr>
              <a:t>個人，如場地許可利用投影機或電視</a:t>
            </a:r>
            <a:endParaRPr lang="en-US" altLang="zh-TW" b="0" dirty="0" smtClean="0">
              <a:latin typeface="Times New Roman" pitchFamily="18" charset="0"/>
              <a:ea typeface="華康儷中黑"/>
            </a:endParaRPr>
          </a:p>
          <a:p>
            <a:pPr lvl="2" eaLnBrk="1" hangingPunct="1">
              <a:spcBef>
                <a:spcPts val="0"/>
              </a:spcBef>
              <a:spcAft>
                <a:spcPts val="1200"/>
              </a:spcAft>
            </a:pPr>
            <a:r>
              <a:rPr lang="en-US" altLang="zh-TW" b="0" dirty="0" smtClean="0">
                <a:latin typeface="Arial" charset="0"/>
                <a:ea typeface="華康儷中黑"/>
              </a:rPr>
              <a:t>&gt; </a:t>
            </a:r>
            <a:r>
              <a:rPr lang="en-US" altLang="zh-TW" b="0" dirty="0" smtClean="0">
                <a:latin typeface="Times New Roman" pitchFamily="18" charset="0"/>
                <a:ea typeface="華康儷中黑"/>
              </a:rPr>
              <a:t>3</a:t>
            </a:r>
            <a:r>
              <a:rPr lang="zh-TW" altLang="en-US" b="0" dirty="0" smtClean="0">
                <a:latin typeface="Times New Roman" pitchFamily="18" charset="0"/>
                <a:ea typeface="華康儷中黑"/>
              </a:rPr>
              <a:t>個人，使用大圖冊回答問題和解釋對方想了解的部份</a:t>
            </a:r>
            <a:endParaRPr lang="en-US" altLang="zh-TW" b="0" dirty="0" smtClean="0">
              <a:latin typeface="Times New Roman" pitchFamily="18" charset="0"/>
              <a:ea typeface="華康儷中黑"/>
            </a:endParaRPr>
          </a:p>
          <a:p>
            <a:pPr marL="0" indent="0" eaLnBrk="1" hangingPunct="1">
              <a:spcBef>
                <a:spcPts val="0"/>
              </a:spcBef>
              <a:spcAft>
                <a:spcPts val="1200"/>
              </a:spcAft>
              <a:buFontTx/>
              <a:buNone/>
            </a:pPr>
            <a:r>
              <a:rPr lang="en-US" altLang="zh-TW" i="1" dirty="0" smtClean="0">
                <a:ea typeface="PMingLiU" pitchFamily="18" charset="-120"/>
              </a:rPr>
              <a:t>The Follow-Up Appointment(s)</a:t>
            </a:r>
          </a:p>
          <a:p>
            <a:pPr lvl="1" eaLnBrk="1" hangingPunct="1">
              <a:spcBef>
                <a:spcPts val="0"/>
              </a:spcBef>
              <a:spcAft>
                <a:spcPts val="1200"/>
              </a:spcAft>
            </a:pPr>
            <a:r>
              <a:rPr lang="en-US" altLang="zh-TW" dirty="0" smtClean="0">
                <a:ea typeface="PMingLiU" pitchFamily="18" charset="-120"/>
              </a:rPr>
              <a:t>Repeat </a:t>
            </a:r>
          </a:p>
          <a:p>
            <a:pPr lvl="2" eaLnBrk="1" hangingPunct="1">
              <a:spcBef>
                <a:spcPts val="0"/>
              </a:spcBef>
              <a:spcAft>
                <a:spcPts val="1200"/>
              </a:spcAft>
            </a:pPr>
            <a:r>
              <a:rPr lang="en-US" altLang="zh-TW" dirty="0" smtClean="0">
                <a:latin typeface="Arial" charset="0"/>
                <a:ea typeface="PMingLiU" pitchFamily="18" charset="-120"/>
              </a:rPr>
              <a:t>&gt; </a:t>
            </a:r>
            <a:r>
              <a:rPr lang="en-US" altLang="zh-TW" dirty="0" smtClean="0">
                <a:latin typeface="Times New Roman" pitchFamily="18" charset="0"/>
                <a:ea typeface="PMingLiU" pitchFamily="18" charset="-120"/>
              </a:rPr>
              <a:t>3 Viewing use projector or TV as location permits</a:t>
            </a:r>
          </a:p>
          <a:p>
            <a:pPr lvl="2" eaLnBrk="1" hangingPunct="1">
              <a:spcBef>
                <a:spcPts val="0"/>
              </a:spcBef>
              <a:spcAft>
                <a:spcPts val="1200"/>
              </a:spcAft>
            </a:pPr>
            <a:r>
              <a:rPr lang="en-US" altLang="zh-TW" dirty="0" smtClean="0">
                <a:latin typeface="Arial" charset="0"/>
                <a:ea typeface="PMingLiU" pitchFamily="18" charset="-120"/>
              </a:rPr>
              <a:t>&gt; </a:t>
            </a:r>
            <a:r>
              <a:rPr lang="en-US" altLang="zh-TW" dirty="0" smtClean="0">
                <a:latin typeface="Times New Roman" pitchFamily="18" charset="0"/>
                <a:ea typeface="PMingLiU" pitchFamily="18" charset="-120"/>
              </a:rPr>
              <a:t>3 Use Big Flip-Chart to answer questions and clarify points of interest</a:t>
            </a:r>
          </a:p>
          <a:p>
            <a:pPr lvl="1" eaLnBrk="1" hangingPunct="1">
              <a:spcBef>
                <a:spcPts val="0"/>
              </a:spcBef>
              <a:spcAft>
                <a:spcPts val="1200"/>
              </a:spcAft>
              <a:buFontTx/>
              <a:buNone/>
            </a:pPr>
            <a:endParaRPr lang="en-US" altLang="zh-TW" dirty="0" smtClean="0">
              <a:ea typeface="PMingLiU" pitchFamily="18" charset="-120"/>
            </a:endParaRPr>
          </a:p>
        </p:txBody>
      </p:sp>
      <p:sp>
        <p:nvSpPr>
          <p:cNvPr id="7" name="Rectangle 2"/>
          <p:cNvSpPr>
            <a:spLocks noGrp="1" noChangeArrowheads="1"/>
          </p:cNvSpPr>
          <p:nvPr>
            <p:ph type="title"/>
          </p:nvPr>
        </p:nvSpPr>
        <p:spPr>
          <a:xfrm>
            <a:off x="0" y="258763"/>
            <a:ext cx="9140825" cy="731837"/>
          </a:xfrm>
        </p:spPr>
        <p:txBody>
          <a:bodyPr/>
          <a:lstStyle/>
          <a:p>
            <a:pPr eaLnBrk="1" hangingPunct="1">
              <a:defRPr/>
            </a:pPr>
            <a:r>
              <a:rPr lang="zh-TW" altLang="en-US" b="0" dirty="0" smtClean="0">
                <a:ea typeface="華康儷中黑"/>
                <a:cs typeface="PMingLiU" pitchFamily="18" charset="-120"/>
              </a:rPr>
              <a:t>強效物色</a:t>
            </a:r>
            <a:r>
              <a:rPr lang="en-US" altLang="zh-TW" dirty="0" smtClean="0">
                <a:ea typeface="PMingLiU" pitchFamily="18" charset="-120"/>
                <a:cs typeface="PMingLiU" pitchFamily="18" charset="-120"/>
              </a:rPr>
              <a:t/>
            </a:r>
            <a:br>
              <a:rPr lang="en-US" altLang="zh-TW" dirty="0" smtClean="0">
                <a:ea typeface="PMingLiU" pitchFamily="18" charset="-120"/>
                <a:cs typeface="PMingLiU" pitchFamily="18" charset="-120"/>
              </a:rPr>
            </a:br>
            <a:r>
              <a:rPr lang="en-US" altLang="zh-TW" dirty="0" smtClean="0">
                <a:ea typeface="PMingLiU" pitchFamily="18" charset="-120"/>
                <a:cs typeface="PMingLiU" pitchFamily="18" charset="-120"/>
              </a:rPr>
              <a:t>Power Prospecting</a:t>
            </a:r>
            <a:endParaRPr lang="en-US" altLang="zh-TW" b="0" dirty="0">
              <a:ea typeface="華康儷中黑"/>
              <a:cs typeface="PMingLiU" pitchFamily="18" charset="-12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type="body" idx="1"/>
          </p:nvPr>
        </p:nvSpPr>
        <p:spPr>
          <a:xfrm>
            <a:off x="457200" y="1219200"/>
            <a:ext cx="8229600" cy="5410200"/>
          </a:xfrm>
        </p:spPr>
        <p:txBody>
          <a:bodyPr/>
          <a:lstStyle/>
          <a:p>
            <a:pPr marL="0" indent="0" eaLnBrk="1" hangingPunct="1">
              <a:spcBef>
                <a:spcPts val="0"/>
              </a:spcBef>
              <a:spcAft>
                <a:spcPct val="50000"/>
              </a:spcAft>
              <a:buFontTx/>
              <a:buNone/>
            </a:pPr>
            <a:r>
              <a:rPr lang="zh-TW" altLang="en-US" sz="2000" b="0" i="1" dirty="0" smtClean="0">
                <a:ea typeface="華康儷中黑"/>
              </a:rPr>
              <a:t>跟進會談</a:t>
            </a:r>
            <a:endParaRPr lang="en-US" altLang="zh-TW" sz="2000" b="0" i="1" dirty="0" smtClean="0">
              <a:ea typeface="華康儷中黑"/>
            </a:endParaRPr>
          </a:p>
          <a:p>
            <a:pPr lvl="1" eaLnBrk="1" hangingPunct="1">
              <a:spcBef>
                <a:spcPts val="0"/>
              </a:spcBef>
              <a:spcAft>
                <a:spcPct val="50000"/>
              </a:spcAft>
            </a:pPr>
            <a:r>
              <a:rPr lang="zh-TW" altLang="en-US" sz="2000" b="0" dirty="0" smtClean="0">
                <a:ea typeface="華康儷中黑"/>
              </a:rPr>
              <a:t>不要讓他們建立事業</a:t>
            </a:r>
            <a:r>
              <a:rPr lang="en-US" altLang="zh-TW" sz="2000" b="0" dirty="0" smtClean="0">
                <a:ea typeface="華康儷中黑"/>
              </a:rPr>
              <a:t>(</a:t>
            </a:r>
            <a:r>
              <a:rPr lang="zh-TW" altLang="en-US" sz="2000" b="0" dirty="0" smtClean="0">
                <a:ea typeface="華康儷中黑"/>
              </a:rPr>
              <a:t>登記入會</a:t>
            </a:r>
            <a:r>
              <a:rPr lang="en-US" altLang="zh-TW" sz="2000" b="0" dirty="0" smtClean="0">
                <a:ea typeface="華康儷中黑"/>
              </a:rPr>
              <a:t>)</a:t>
            </a:r>
            <a:r>
              <a:rPr lang="zh-TW" altLang="en-US" sz="2000" b="0" dirty="0" smtClean="0">
                <a:ea typeface="華康儷中黑"/>
              </a:rPr>
              <a:t>，除非</a:t>
            </a:r>
            <a:r>
              <a:rPr lang="en-US" altLang="zh-TW" sz="2000" b="0" dirty="0" smtClean="0">
                <a:ea typeface="華康儷中黑"/>
              </a:rPr>
              <a:t>…</a:t>
            </a:r>
          </a:p>
          <a:p>
            <a:pPr lvl="2" eaLnBrk="1" hangingPunct="1">
              <a:spcBef>
                <a:spcPts val="0"/>
              </a:spcBef>
              <a:spcAft>
                <a:spcPct val="50000"/>
              </a:spcAft>
            </a:pPr>
            <a:r>
              <a:rPr lang="zh-TW" altLang="en-US" sz="2000" b="0" dirty="0" smtClean="0">
                <a:latin typeface="Times New Roman" pitchFamily="18" charset="0"/>
                <a:ea typeface="華康儷中黑"/>
              </a:rPr>
              <a:t>他們已帶來兩個</a:t>
            </a:r>
            <a:r>
              <a:rPr lang="zh-TW" altLang="en-US" sz="2000" dirty="0" smtClean="0">
                <a:latin typeface="Times New Roman" pitchFamily="18" charset="0"/>
                <a:ea typeface="華康儷中黑"/>
              </a:rPr>
              <a:t>現在</a:t>
            </a:r>
            <a:r>
              <a:rPr lang="zh-TW" altLang="en-US" sz="2000" b="0" dirty="0" smtClean="0">
                <a:latin typeface="Times New Roman" pitchFamily="18" charset="0"/>
                <a:ea typeface="華康儷中黑"/>
              </a:rPr>
              <a:t>就想建立事業的人</a:t>
            </a:r>
            <a:endParaRPr lang="en-US" altLang="zh-TW" sz="2000" b="0" dirty="0" smtClean="0">
              <a:latin typeface="Times New Roman" pitchFamily="18" charset="0"/>
              <a:ea typeface="華康儷中黑"/>
            </a:endParaRPr>
          </a:p>
          <a:p>
            <a:pPr lvl="2" algn="ctr" eaLnBrk="1" hangingPunct="1">
              <a:spcBef>
                <a:spcPts val="0"/>
              </a:spcBef>
              <a:spcAft>
                <a:spcPct val="50000"/>
              </a:spcAft>
              <a:buFontTx/>
              <a:buNone/>
            </a:pPr>
            <a:r>
              <a:rPr lang="zh-TW" altLang="en-US" sz="2000" b="0" dirty="0" smtClean="0">
                <a:latin typeface="Times New Roman" pitchFamily="18" charset="0"/>
                <a:ea typeface="華康儷中黑"/>
              </a:rPr>
              <a:t>及</a:t>
            </a:r>
            <a:endParaRPr lang="en-US" altLang="zh-TW" sz="2000" b="0" dirty="0" smtClean="0">
              <a:latin typeface="Times New Roman" pitchFamily="18" charset="0"/>
              <a:ea typeface="華康儷中黑"/>
            </a:endParaRPr>
          </a:p>
          <a:p>
            <a:pPr lvl="2" eaLnBrk="1" hangingPunct="1">
              <a:spcBef>
                <a:spcPts val="0"/>
              </a:spcBef>
              <a:spcAft>
                <a:spcPct val="50000"/>
              </a:spcAft>
            </a:pPr>
            <a:r>
              <a:rPr lang="zh-TW" altLang="en-US" sz="2000" b="0" dirty="0" smtClean="0">
                <a:latin typeface="Times New Roman" pitchFamily="18" charset="0"/>
                <a:ea typeface="華康儷中黑"/>
              </a:rPr>
              <a:t>那兩個人已帶來</a:t>
            </a:r>
            <a:r>
              <a:rPr lang="zh-TW" altLang="en-US" sz="2000" b="0" u="sng" dirty="0" smtClean="0">
                <a:latin typeface="Times New Roman" pitchFamily="18" charset="0"/>
                <a:ea typeface="華康儷中黑"/>
              </a:rPr>
              <a:t>積極表現</a:t>
            </a:r>
            <a:r>
              <a:rPr lang="zh-TW" altLang="en-US" sz="2000" b="0" dirty="0" smtClean="0">
                <a:latin typeface="Times New Roman" pitchFamily="18" charset="0"/>
                <a:ea typeface="華康儷中黑"/>
              </a:rPr>
              <a:t>有興趣的人</a:t>
            </a:r>
            <a:r>
              <a:rPr lang="en-US" altLang="zh-TW" sz="2000" b="0" dirty="0" smtClean="0">
                <a:latin typeface="Times New Roman" pitchFamily="18" charset="0"/>
                <a:ea typeface="華康儷中黑"/>
              </a:rPr>
              <a:t> (</a:t>
            </a:r>
            <a:r>
              <a:rPr lang="zh-TW" altLang="en-US" sz="2000" b="0" dirty="0" smtClean="0">
                <a:latin typeface="Times New Roman" pitchFamily="18" charset="0"/>
                <a:ea typeface="華康儷中黑"/>
              </a:rPr>
              <a:t>代表他們有約見會談</a:t>
            </a:r>
            <a:r>
              <a:rPr lang="en-US" altLang="zh-TW" sz="2000" b="0" dirty="0" smtClean="0">
                <a:latin typeface="Times New Roman" pitchFamily="18" charset="0"/>
                <a:ea typeface="華康儷中黑"/>
              </a:rPr>
              <a:t>)</a:t>
            </a:r>
            <a:r>
              <a:rPr lang="zh-TW" altLang="en-US" sz="2000" b="0" dirty="0" smtClean="0">
                <a:latin typeface="Times New Roman" pitchFamily="18" charset="0"/>
                <a:ea typeface="華康儷中黑"/>
              </a:rPr>
              <a:t>！</a:t>
            </a:r>
            <a:endParaRPr lang="en-US" altLang="zh-TW" sz="2000" b="0" dirty="0" smtClean="0">
              <a:latin typeface="Times New Roman" pitchFamily="18" charset="0"/>
              <a:ea typeface="華康儷中黑"/>
            </a:endParaRPr>
          </a:p>
          <a:p>
            <a:pPr marL="0" indent="0" eaLnBrk="1" hangingPunct="1">
              <a:spcBef>
                <a:spcPts val="0"/>
              </a:spcBef>
              <a:spcAft>
                <a:spcPct val="50000"/>
              </a:spcAft>
              <a:buFontTx/>
              <a:buNone/>
            </a:pPr>
            <a:endParaRPr lang="en-US" altLang="zh-TW" sz="1800" i="1" dirty="0" smtClean="0">
              <a:ea typeface="PMingLiU" pitchFamily="18" charset="-120"/>
            </a:endParaRPr>
          </a:p>
          <a:p>
            <a:pPr marL="0" indent="0" eaLnBrk="1" hangingPunct="1">
              <a:spcBef>
                <a:spcPts val="0"/>
              </a:spcBef>
              <a:spcAft>
                <a:spcPct val="50000"/>
              </a:spcAft>
              <a:buFontTx/>
              <a:buNone/>
            </a:pPr>
            <a:r>
              <a:rPr lang="en-US" altLang="zh-TW" sz="1800" i="1" dirty="0" smtClean="0">
                <a:ea typeface="PMingLiU" pitchFamily="18" charset="-120"/>
              </a:rPr>
              <a:t>The Follow-Up Appointment(s)</a:t>
            </a:r>
          </a:p>
          <a:p>
            <a:pPr lvl="1" eaLnBrk="1" hangingPunct="1">
              <a:spcBef>
                <a:spcPts val="0"/>
              </a:spcBef>
              <a:spcAft>
                <a:spcPct val="50000"/>
              </a:spcAft>
            </a:pPr>
            <a:r>
              <a:rPr lang="en-US" altLang="zh-TW" sz="1800" dirty="0" smtClean="0">
                <a:ea typeface="PMingLiU" pitchFamily="18" charset="-120"/>
              </a:rPr>
              <a:t>Will not let them establish their business </a:t>
            </a:r>
            <a:br>
              <a:rPr lang="en-US" altLang="zh-TW" sz="1800" dirty="0" smtClean="0">
                <a:ea typeface="PMingLiU" pitchFamily="18" charset="-120"/>
              </a:rPr>
            </a:br>
            <a:r>
              <a:rPr lang="en-US" altLang="zh-TW" sz="1800" dirty="0" smtClean="0">
                <a:ea typeface="PMingLiU" pitchFamily="18" charset="-120"/>
              </a:rPr>
              <a:t>(Sign-Up) unless…</a:t>
            </a:r>
          </a:p>
          <a:p>
            <a:pPr lvl="2" eaLnBrk="1" hangingPunct="1">
              <a:spcBef>
                <a:spcPts val="0"/>
              </a:spcBef>
              <a:spcAft>
                <a:spcPct val="50000"/>
              </a:spcAft>
            </a:pPr>
            <a:r>
              <a:rPr lang="en-US" altLang="zh-TW" sz="1800" dirty="0" smtClean="0">
                <a:latin typeface="Times New Roman" pitchFamily="18" charset="0"/>
                <a:ea typeface="PMingLiU" pitchFamily="18" charset="-120"/>
              </a:rPr>
              <a:t>They have led to two people who want to establish their business NOW</a:t>
            </a:r>
          </a:p>
          <a:p>
            <a:pPr lvl="2" algn="ctr" eaLnBrk="1" hangingPunct="1">
              <a:spcBef>
                <a:spcPts val="0"/>
              </a:spcBef>
              <a:spcAft>
                <a:spcPct val="50000"/>
              </a:spcAft>
              <a:buFontTx/>
              <a:buNone/>
            </a:pPr>
            <a:r>
              <a:rPr lang="en-US" altLang="zh-TW" sz="1800" dirty="0" smtClean="0">
                <a:latin typeface="Times New Roman" pitchFamily="18" charset="0"/>
                <a:ea typeface="PMingLiU" pitchFamily="18" charset="-120"/>
              </a:rPr>
              <a:t>AND</a:t>
            </a:r>
          </a:p>
          <a:p>
            <a:pPr lvl="2" eaLnBrk="1" hangingPunct="1">
              <a:spcBef>
                <a:spcPts val="0"/>
              </a:spcBef>
              <a:spcAft>
                <a:spcPct val="50000"/>
              </a:spcAft>
            </a:pPr>
            <a:r>
              <a:rPr lang="en-US" altLang="zh-TW" sz="1800" dirty="0" smtClean="0">
                <a:latin typeface="Times New Roman" pitchFamily="18" charset="0"/>
                <a:ea typeface="PMingLiU" pitchFamily="18" charset="-120"/>
              </a:rPr>
              <a:t>Those two people have led to people who are </a:t>
            </a:r>
            <a:r>
              <a:rPr lang="en-US" altLang="zh-TW" sz="1800" u="sng" dirty="0" smtClean="0">
                <a:latin typeface="Times New Roman" pitchFamily="18" charset="0"/>
                <a:ea typeface="PMingLiU" pitchFamily="18" charset="-120"/>
              </a:rPr>
              <a:t>actively</a:t>
            </a:r>
            <a:r>
              <a:rPr lang="en-US" altLang="zh-TW" sz="1800" dirty="0" smtClean="0">
                <a:latin typeface="Times New Roman" pitchFamily="18" charset="0"/>
                <a:ea typeface="PMingLiU" pitchFamily="18" charset="-120"/>
              </a:rPr>
              <a:t> </a:t>
            </a:r>
            <a:r>
              <a:rPr lang="en-US" altLang="zh-TW" sz="1800" u="sng" dirty="0" smtClean="0">
                <a:latin typeface="Times New Roman" pitchFamily="18" charset="0"/>
                <a:ea typeface="PMingLiU" pitchFamily="18" charset="-120"/>
              </a:rPr>
              <a:t>demonstrating</a:t>
            </a:r>
            <a:r>
              <a:rPr lang="en-US" altLang="zh-TW" sz="1800" dirty="0" smtClean="0">
                <a:latin typeface="Times New Roman" pitchFamily="18" charset="0"/>
                <a:ea typeface="PMingLiU" pitchFamily="18" charset="-120"/>
              </a:rPr>
              <a:t> interest (Meaning they have booked appointments)!</a:t>
            </a:r>
          </a:p>
          <a:p>
            <a:pPr lvl="2" eaLnBrk="1" hangingPunct="1">
              <a:spcBef>
                <a:spcPts val="0"/>
              </a:spcBef>
              <a:spcAft>
                <a:spcPct val="50000"/>
              </a:spcAft>
            </a:pPr>
            <a:endParaRPr lang="en-US" altLang="zh-TW" sz="1800" dirty="0" smtClean="0">
              <a:latin typeface="Times New Roman" pitchFamily="18" charset="0"/>
              <a:ea typeface="PMingLiU" pitchFamily="18" charset="-120"/>
            </a:endParaRPr>
          </a:p>
        </p:txBody>
      </p:sp>
      <p:sp>
        <p:nvSpPr>
          <p:cNvPr id="7" name="Rectangle 2"/>
          <p:cNvSpPr>
            <a:spLocks noGrp="1" noChangeArrowheads="1"/>
          </p:cNvSpPr>
          <p:nvPr>
            <p:ph type="title"/>
          </p:nvPr>
        </p:nvSpPr>
        <p:spPr>
          <a:xfrm>
            <a:off x="0" y="258763"/>
            <a:ext cx="9140825" cy="731837"/>
          </a:xfrm>
        </p:spPr>
        <p:txBody>
          <a:bodyPr/>
          <a:lstStyle/>
          <a:p>
            <a:pPr eaLnBrk="1" hangingPunct="1">
              <a:defRPr/>
            </a:pPr>
            <a:r>
              <a:rPr lang="zh-TW" altLang="en-US" b="0" dirty="0" smtClean="0">
                <a:ea typeface="華康儷中黑"/>
                <a:cs typeface="PMingLiU" pitchFamily="18" charset="-120"/>
              </a:rPr>
              <a:t>強效物色</a:t>
            </a:r>
            <a:r>
              <a:rPr lang="en-US" altLang="zh-TW" dirty="0" smtClean="0">
                <a:ea typeface="PMingLiU" pitchFamily="18" charset="-120"/>
                <a:cs typeface="PMingLiU" pitchFamily="18" charset="-120"/>
              </a:rPr>
              <a:t/>
            </a:r>
            <a:br>
              <a:rPr lang="en-US" altLang="zh-TW" dirty="0" smtClean="0">
                <a:ea typeface="PMingLiU" pitchFamily="18" charset="-120"/>
                <a:cs typeface="PMingLiU" pitchFamily="18" charset="-120"/>
              </a:rPr>
            </a:br>
            <a:r>
              <a:rPr lang="en-US" altLang="zh-TW" dirty="0" smtClean="0">
                <a:ea typeface="PMingLiU" pitchFamily="18" charset="-120"/>
                <a:cs typeface="PMingLiU" pitchFamily="18" charset="-120"/>
              </a:rPr>
              <a:t>Power Prospecting</a:t>
            </a:r>
            <a:endParaRPr lang="en-US" altLang="zh-TW" b="0" dirty="0">
              <a:ea typeface="華康儷中黑"/>
              <a:cs typeface="PMingLiU" pitchFamily="18" charset="-12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4030394" y="1371600"/>
            <a:ext cx="5113606" cy="5486400"/>
          </a:xfrm>
        </p:spPr>
        <p:txBody>
          <a:bodyPr/>
          <a:lstStyle/>
          <a:p>
            <a:pPr marL="0" indent="0" eaLnBrk="1" hangingPunct="1">
              <a:spcAft>
                <a:spcPct val="50000"/>
              </a:spcAft>
              <a:buFontTx/>
              <a:buNone/>
              <a:defRPr/>
            </a:pPr>
            <a:r>
              <a:rPr lang="en-US" altLang="zh-TW" sz="2000" i="1" dirty="0" smtClean="0">
                <a:ea typeface="PMingLiU" pitchFamily="18" charset="-120"/>
              </a:rPr>
              <a:t>The Sign-Up Appointment</a:t>
            </a:r>
          </a:p>
          <a:p>
            <a:pPr lvl="1" eaLnBrk="1" hangingPunct="1">
              <a:spcAft>
                <a:spcPct val="50000"/>
              </a:spcAft>
              <a:defRPr/>
            </a:pPr>
            <a:r>
              <a:rPr lang="en-US" altLang="zh-TW" sz="2000" dirty="0" smtClean="0">
                <a:ea typeface="PMingLiU" pitchFamily="18" charset="-120"/>
              </a:rPr>
              <a:t>Preparation / Prerequisites</a:t>
            </a:r>
          </a:p>
          <a:p>
            <a:pPr lvl="2" eaLnBrk="1" hangingPunct="1">
              <a:spcAft>
                <a:spcPct val="50000"/>
              </a:spcAft>
              <a:defRPr/>
            </a:pPr>
            <a:r>
              <a:rPr lang="en-US" altLang="zh-TW" sz="2000" dirty="0" smtClean="0">
                <a:latin typeface="Times New Roman" pitchFamily="18" charset="0"/>
                <a:ea typeface="PMingLiU" pitchFamily="18" charset="-120"/>
              </a:rPr>
              <a:t>Getting Started Guide(s)</a:t>
            </a:r>
          </a:p>
          <a:p>
            <a:pPr lvl="2" eaLnBrk="1" hangingPunct="1">
              <a:spcAft>
                <a:spcPct val="50000"/>
              </a:spcAft>
              <a:defRPr/>
            </a:pPr>
            <a:r>
              <a:rPr lang="en-US" altLang="zh-TW" sz="2000" dirty="0" smtClean="0">
                <a:latin typeface="Times New Roman" pitchFamily="18" charset="0"/>
                <a:ea typeface="PMingLiU" pitchFamily="18" charset="-120"/>
              </a:rPr>
              <a:t>Email Address</a:t>
            </a:r>
          </a:p>
          <a:p>
            <a:pPr lvl="2" eaLnBrk="1" hangingPunct="1">
              <a:spcAft>
                <a:spcPct val="50000"/>
              </a:spcAft>
              <a:defRPr/>
            </a:pPr>
            <a:r>
              <a:rPr lang="en-US" altLang="zh-TW" sz="2000" dirty="0" smtClean="0">
                <a:latin typeface="Times New Roman" pitchFamily="18" charset="0"/>
                <a:ea typeface="PMingLiU" pitchFamily="18" charset="-120"/>
              </a:rPr>
              <a:t>Your computer</a:t>
            </a:r>
          </a:p>
          <a:p>
            <a:pPr lvl="2" eaLnBrk="1" hangingPunct="1">
              <a:spcAft>
                <a:spcPct val="50000"/>
              </a:spcAft>
              <a:defRPr/>
            </a:pPr>
            <a:r>
              <a:rPr lang="en-US" altLang="zh-TW" sz="2000" dirty="0" smtClean="0">
                <a:latin typeface="Times New Roman" pitchFamily="18" charset="0"/>
                <a:ea typeface="PMingLiU" pitchFamily="18" charset="-120"/>
              </a:rPr>
              <a:t>Initial Order / Transfer Buying Order… DECIDED!</a:t>
            </a:r>
          </a:p>
          <a:p>
            <a:pPr lvl="2" eaLnBrk="1" hangingPunct="1">
              <a:spcAft>
                <a:spcPct val="50000"/>
              </a:spcAft>
              <a:defRPr/>
            </a:pPr>
            <a:r>
              <a:rPr lang="en-US" altLang="zh-TW" sz="2000" dirty="0" smtClean="0">
                <a:latin typeface="Times New Roman" pitchFamily="18" charset="0"/>
                <a:ea typeface="PMingLiU" pitchFamily="18" charset="-120"/>
              </a:rPr>
              <a:t>Placement… DECIDED!</a:t>
            </a:r>
          </a:p>
        </p:txBody>
      </p:sp>
      <p:sp>
        <p:nvSpPr>
          <p:cNvPr id="7" name="Rectangle 2"/>
          <p:cNvSpPr>
            <a:spLocks noGrp="1" noChangeArrowheads="1"/>
          </p:cNvSpPr>
          <p:nvPr>
            <p:ph type="title"/>
          </p:nvPr>
        </p:nvSpPr>
        <p:spPr>
          <a:xfrm>
            <a:off x="0" y="258763"/>
            <a:ext cx="9140825" cy="731837"/>
          </a:xfrm>
        </p:spPr>
        <p:txBody>
          <a:bodyPr/>
          <a:lstStyle/>
          <a:p>
            <a:pPr eaLnBrk="1" hangingPunct="1">
              <a:defRPr/>
            </a:pPr>
            <a:r>
              <a:rPr lang="zh-TW" altLang="en-US" b="0" dirty="0" smtClean="0">
                <a:ea typeface="華康儷中黑"/>
                <a:cs typeface="PMingLiU" pitchFamily="18" charset="-120"/>
              </a:rPr>
              <a:t>強效物色</a:t>
            </a:r>
            <a:r>
              <a:rPr lang="en-US" altLang="zh-TW" dirty="0" smtClean="0">
                <a:ea typeface="PMingLiU" pitchFamily="18" charset="-120"/>
                <a:cs typeface="PMingLiU" pitchFamily="18" charset="-120"/>
              </a:rPr>
              <a:t/>
            </a:r>
            <a:br>
              <a:rPr lang="en-US" altLang="zh-TW" dirty="0" smtClean="0">
                <a:ea typeface="PMingLiU" pitchFamily="18" charset="-120"/>
                <a:cs typeface="PMingLiU" pitchFamily="18" charset="-120"/>
              </a:rPr>
            </a:br>
            <a:r>
              <a:rPr lang="en-US" altLang="zh-TW" dirty="0" smtClean="0">
                <a:ea typeface="PMingLiU" pitchFamily="18" charset="-120"/>
                <a:cs typeface="PMingLiU" pitchFamily="18" charset="-120"/>
              </a:rPr>
              <a:t>Power Prospecting</a:t>
            </a:r>
            <a:endParaRPr lang="en-US" altLang="zh-TW" b="0" dirty="0">
              <a:ea typeface="華康儷中黑"/>
              <a:cs typeface="PMingLiU" pitchFamily="18" charset="-120"/>
            </a:endParaRPr>
          </a:p>
        </p:txBody>
      </p:sp>
      <p:sp>
        <p:nvSpPr>
          <p:cNvPr id="8" name="Rectangle 3"/>
          <p:cNvSpPr txBox="1">
            <a:spLocks noChangeArrowheads="1"/>
          </p:cNvSpPr>
          <p:nvPr/>
        </p:nvSpPr>
        <p:spPr bwMode="auto">
          <a:xfrm>
            <a:off x="0" y="1371600"/>
            <a:ext cx="4895557" cy="5486400"/>
          </a:xfrm>
          <a:prstGeom prst="rect">
            <a:avLst/>
          </a:prstGeom>
          <a:noFill/>
          <a:ln>
            <a:noFill/>
          </a:ln>
          <a:effectLst>
            <a:outerShdw blurRad="63500" dist="29783" dir="3885598"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p>
            <a:pPr fontAlgn="base">
              <a:spcBef>
                <a:spcPct val="20000"/>
              </a:spcBef>
              <a:spcAft>
                <a:spcPct val="50000"/>
              </a:spcAft>
              <a:defRPr/>
            </a:pPr>
            <a:r>
              <a:rPr lang="zh-TW" altLang="en-US" sz="2200" i="1" kern="0" dirty="0">
                <a:solidFill>
                  <a:srgbClr val="FFFFFF"/>
                </a:solidFill>
                <a:ea typeface="華康儷中黑"/>
              </a:rPr>
              <a:t>入會登記會談</a:t>
            </a:r>
            <a:endParaRPr lang="en-US" altLang="zh-TW" sz="2200" i="1" kern="0" dirty="0">
              <a:solidFill>
                <a:srgbClr val="FFFFFF"/>
              </a:solidFill>
              <a:ea typeface="華康儷中黑"/>
            </a:endParaRPr>
          </a:p>
          <a:p>
            <a:pPr marL="742950" lvl="1" indent="-285750" fontAlgn="base">
              <a:spcBef>
                <a:spcPct val="20000"/>
              </a:spcBef>
              <a:spcAft>
                <a:spcPct val="50000"/>
              </a:spcAft>
              <a:buFontTx/>
              <a:buChar char="–"/>
              <a:defRPr/>
            </a:pPr>
            <a:r>
              <a:rPr lang="zh-TW" altLang="en-US" sz="2200" kern="0" dirty="0">
                <a:solidFill>
                  <a:srgbClr val="FFFFFF"/>
                </a:solidFill>
                <a:ea typeface="華康儷中黑"/>
              </a:rPr>
              <a:t>準備</a:t>
            </a:r>
            <a:r>
              <a:rPr lang="en-US" altLang="zh-TW" sz="2200" kern="0" dirty="0">
                <a:solidFill>
                  <a:srgbClr val="FFFFFF"/>
                </a:solidFill>
                <a:ea typeface="華康儷中黑"/>
              </a:rPr>
              <a:t> / </a:t>
            </a:r>
            <a:r>
              <a:rPr lang="zh-TW" altLang="en-US" sz="2200" kern="0" dirty="0">
                <a:solidFill>
                  <a:srgbClr val="FFFFFF"/>
                </a:solidFill>
                <a:ea typeface="華康儷中黑"/>
              </a:rPr>
              <a:t>先決條件</a:t>
            </a:r>
            <a:endParaRPr lang="en-US" altLang="zh-TW" sz="2200" kern="0" dirty="0">
              <a:solidFill>
                <a:srgbClr val="FFFFFF"/>
              </a:solidFill>
              <a:ea typeface="華康儷中黑"/>
            </a:endParaRPr>
          </a:p>
          <a:p>
            <a:pPr marL="1143000" lvl="2" indent="-228600" fontAlgn="base">
              <a:spcBef>
                <a:spcPct val="20000"/>
              </a:spcBef>
              <a:spcAft>
                <a:spcPct val="50000"/>
              </a:spcAft>
              <a:buFontTx/>
              <a:buChar char="•"/>
              <a:defRPr/>
            </a:pPr>
            <a:r>
              <a:rPr lang="zh-TW" altLang="en-US" sz="2200" kern="0" dirty="0">
                <a:solidFill>
                  <a:srgbClr val="FFFFFF"/>
                </a:solidFill>
                <a:latin typeface="Times New Roman" pitchFamily="18" charset="0"/>
                <a:ea typeface="華康儷中黑"/>
              </a:rPr>
              <a:t>起步指南</a:t>
            </a:r>
            <a:endParaRPr lang="en-US" altLang="zh-TW" sz="2200" kern="0" dirty="0">
              <a:solidFill>
                <a:srgbClr val="FFFFFF"/>
              </a:solidFill>
              <a:latin typeface="Times New Roman" pitchFamily="18" charset="0"/>
              <a:ea typeface="華康儷中黑"/>
            </a:endParaRPr>
          </a:p>
          <a:p>
            <a:pPr marL="1143000" lvl="2" indent="-228600" fontAlgn="base">
              <a:spcBef>
                <a:spcPct val="20000"/>
              </a:spcBef>
              <a:spcAft>
                <a:spcPct val="50000"/>
              </a:spcAft>
              <a:buFontTx/>
              <a:buChar char="•"/>
              <a:defRPr/>
            </a:pPr>
            <a:r>
              <a:rPr lang="zh-TW" altLang="en-US" sz="2200" kern="0" dirty="0">
                <a:solidFill>
                  <a:srgbClr val="FFFFFF"/>
                </a:solidFill>
                <a:latin typeface="Times New Roman" pitchFamily="18" charset="0"/>
                <a:ea typeface="華康儷中黑"/>
              </a:rPr>
              <a:t>電郵地址</a:t>
            </a:r>
            <a:endParaRPr lang="en-US" altLang="zh-TW" sz="2200" kern="0" dirty="0">
              <a:solidFill>
                <a:srgbClr val="FFFFFF"/>
              </a:solidFill>
              <a:latin typeface="Times New Roman" pitchFamily="18" charset="0"/>
              <a:ea typeface="華康儷中黑"/>
            </a:endParaRPr>
          </a:p>
          <a:p>
            <a:pPr marL="1143000" lvl="2" indent="-228600" fontAlgn="base">
              <a:spcBef>
                <a:spcPct val="20000"/>
              </a:spcBef>
              <a:spcAft>
                <a:spcPct val="50000"/>
              </a:spcAft>
              <a:buFontTx/>
              <a:buChar char="•"/>
              <a:defRPr/>
            </a:pPr>
            <a:r>
              <a:rPr lang="zh-TW" altLang="en-US" sz="2200" kern="0" dirty="0">
                <a:solidFill>
                  <a:srgbClr val="FFFFFF"/>
                </a:solidFill>
                <a:latin typeface="Times New Roman" pitchFamily="18" charset="0"/>
                <a:ea typeface="華康儷中黑"/>
              </a:rPr>
              <a:t>你的電腦</a:t>
            </a:r>
            <a:endParaRPr lang="en-US" altLang="zh-TW" sz="2200" kern="0" dirty="0">
              <a:solidFill>
                <a:srgbClr val="FFFFFF"/>
              </a:solidFill>
              <a:latin typeface="Times New Roman" pitchFamily="18" charset="0"/>
              <a:ea typeface="華康儷中黑"/>
            </a:endParaRPr>
          </a:p>
          <a:p>
            <a:pPr marL="1143000" lvl="2" indent="-228600" fontAlgn="base">
              <a:spcBef>
                <a:spcPct val="20000"/>
              </a:spcBef>
              <a:spcAft>
                <a:spcPct val="50000"/>
              </a:spcAft>
              <a:buFontTx/>
              <a:buChar char="•"/>
              <a:defRPr/>
            </a:pPr>
            <a:r>
              <a:rPr lang="zh-TW" altLang="en-US" sz="2200" kern="0" dirty="0">
                <a:solidFill>
                  <a:srgbClr val="FFFFFF"/>
                </a:solidFill>
                <a:latin typeface="Times New Roman" pitchFamily="18" charset="0"/>
                <a:ea typeface="華康儷中黑"/>
              </a:rPr>
              <a:t>首次訂購</a:t>
            </a:r>
            <a:r>
              <a:rPr lang="en-US" altLang="zh-TW" sz="2200" kern="0" dirty="0">
                <a:solidFill>
                  <a:srgbClr val="FFFFFF"/>
                </a:solidFill>
                <a:latin typeface="Times New Roman" pitchFamily="18" charset="0"/>
                <a:ea typeface="華康儷中黑"/>
              </a:rPr>
              <a:t> / </a:t>
            </a:r>
            <a:r>
              <a:rPr lang="zh-TW" altLang="en-US" sz="2200" kern="0" dirty="0">
                <a:solidFill>
                  <a:srgbClr val="FFFFFF"/>
                </a:solidFill>
                <a:latin typeface="Times New Roman" pitchFamily="18" charset="0"/>
                <a:ea typeface="華康儷中黑"/>
              </a:rPr>
              <a:t>自動購貨訂單</a:t>
            </a:r>
            <a:r>
              <a:rPr lang="en-US" altLang="zh-TW" sz="2200" kern="0" dirty="0">
                <a:solidFill>
                  <a:srgbClr val="FFFFFF"/>
                </a:solidFill>
                <a:latin typeface="Times New Roman" pitchFamily="18" charset="0"/>
                <a:ea typeface="華康儷中黑"/>
              </a:rPr>
              <a:t>… </a:t>
            </a:r>
            <a:r>
              <a:rPr lang="zh-TW" altLang="en-US" sz="2200" kern="0" dirty="0">
                <a:solidFill>
                  <a:srgbClr val="FFFFFF"/>
                </a:solidFill>
                <a:latin typeface="Times New Roman" pitchFamily="18" charset="0"/>
                <a:ea typeface="華康儷中黑"/>
              </a:rPr>
              <a:t>已經決定！</a:t>
            </a:r>
            <a:endParaRPr lang="en-US" altLang="zh-TW" sz="2200" kern="0" dirty="0">
              <a:solidFill>
                <a:srgbClr val="FFFFFF"/>
              </a:solidFill>
              <a:latin typeface="Times New Roman" pitchFamily="18" charset="0"/>
              <a:ea typeface="華康儷中黑"/>
            </a:endParaRPr>
          </a:p>
          <a:p>
            <a:pPr marL="1143000" lvl="2" indent="-228600" fontAlgn="base">
              <a:spcBef>
                <a:spcPct val="20000"/>
              </a:spcBef>
              <a:spcAft>
                <a:spcPct val="50000"/>
              </a:spcAft>
              <a:buFontTx/>
              <a:buChar char="•"/>
              <a:defRPr/>
            </a:pPr>
            <a:r>
              <a:rPr lang="zh-TW" altLang="en-US" sz="2200" kern="0" dirty="0">
                <a:solidFill>
                  <a:srgbClr val="FFFFFF"/>
                </a:solidFill>
                <a:latin typeface="Times New Roman" pitchFamily="18" charset="0"/>
                <a:ea typeface="華康儷中黑"/>
              </a:rPr>
              <a:t>放置</a:t>
            </a:r>
            <a:r>
              <a:rPr lang="en-US" altLang="zh-TW" sz="2200" kern="0" dirty="0">
                <a:solidFill>
                  <a:srgbClr val="FFFFFF"/>
                </a:solidFill>
                <a:latin typeface="Times New Roman" pitchFamily="18" charset="0"/>
                <a:ea typeface="華康儷中黑"/>
              </a:rPr>
              <a:t>… </a:t>
            </a:r>
            <a:r>
              <a:rPr lang="zh-TW" altLang="en-US" sz="2200" kern="0" dirty="0">
                <a:solidFill>
                  <a:srgbClr val="FFFFFF"/>
                </a:solidFill>
                <a:latin typeface="Times New Roman" pitchFamily="18" charset="0"/>
                <a:ea typeface="華康儷中黑"/>
              </a:rPr>
              <a:t>已經決定！</a:t>
            </a:r>
            <a:endParaRPr lang="en-US" altLang="zh-TW" sz="2200" kern="0" dirty="0">
              <a:solidFill>
                <a:srgbClr val="FFFFFF"/>
              </a:solidFill>
              <a:latin typeface="Times New Roman" pitchFamily="18" charset="0"/>
              <a:ea typeface="華康儷中黑"/>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idx="1"/>
          </p:nvPr>
        </p:nvSpPr>
        <p:spPr>
          <a:xfrm>
            <a:off x="228600" y="351692"/>
            <a:ext cx="8915400" cy="6277708"/>
          </a:xfrm>
        </p:spPr>
        <p:txBody>
          <a:bodyPr/>
          <a:lstStyle/>
          <a:p>
            <a:pPr algn="ctr" eaLnBrk="1" hangingPunct="1">
              <a:spcBef>
                <a:spcPts val="0"/>
              </a:spcBef>
              <a:spcAft>
                <a:spcPts val="1200"/>
              </a:spcAft>
              <a:buFontTx/>
              <a:buNone/>
            </a:pPr>
            <a:r>
              <a:rPr lang="zh-TW" altLang="en-US" sz="2400" dirty="0" smtClean="0">
                <a:solidFill>
                  <a:schemeClr val="hlink"/>
                </a:solidFill>
                <a:ea typeface="華康儷中黑"/>
              </a:rPr>
              <a:t>總結</a:t>
            </a:r>
            <a:endParaRPr lang="en-US" altLang="en-US" sz="2400" dirty="0" smtClean="0">
              <a:solidFill>
                <a:schemeClr val="hlink"/>
              </a:solidFill>
              <a:ea typeface="華康儷中黑"/>
            </a:endParaRPr>
          </a:p>
          <a:p>
            <a:pPr algn="ctr" eaLnBrk="1" hangingPunct="1">
              <a:spcBef>
                <a:spcPts val="0"/>
              </a:spcBef>
              <a:spcAft>
                <a:spcPts val="1200"/>
              </a:spcAft>
              <a:buFontTx/>
              <a:buNone/>
            </a:pPr>
            <a:r>
              <a:rPr lang="en-US" altLang="en-US" sz="2400" dirty="0" smtClean="0">
                <a:solidFill>
                  <a:schemeClr val="hlink"/>
                </a:solidFill>
                <a:ea typeface="ＭＳ Ｐゴシック" pitchFamily="34" charset="-128"/>
              </a:rPr>
              <a:t>In Summary…</a:t>
            </a:r>
          </a:p>
          <a:p>
            <a:pPr eaLnBrk="1" hangingPunct="1">
              <a:spcBef>
                <a:spcPts val="0"/>
              </a:spcBef>
              <a:spcAft>
                <a:spcPts val="1200"/>
              </a:spcAft>
              <a:buFontTx/>
              <a:buNone/>
            </a:pPr>
            <a:r>
              <a:rPr lang="zh-TW" altLang="en-US" sz="2000" b="0" dirty="0" smtClean="0">
                <a:ea typeface="華康儷中黑"/>
              </a:rPr>
              <a:t>為甚麼按播放就是了？</a:t>
            </a:r>
            <a:endParaRPr lang="en-US" altLang="en-US" sz="2000" b="0" dirty="0" smtClean="0">
              <a:ea typeface="華康儷中黑"/>
            </a:endParaRPr>
          </a:p>
          <a:p>
            <a:pPr eaLnBrk="1" hangingPunct="1">
              <a:spcBef>
                <a:spcPts val="0"/>
              </a:spcBef>
              <a:spcAft>
                <a:spcPts val="1200"/>
              </a:spcAft>
            </a:pPr>
            <a:r>
              <a:rPr lang="zh-TW" altLang="en-US" sz="2000" b="0" dirty="0" smtClean="0">
                <a:ea typeface="華康儷中黑"/>
              </a:rPr>
              <a:t>如果你不這樣做，就一定不會於白板、圖冊上展示計劃</a:t>
            </a:r>
            <a:endParaRPr lang="en-US" altLang="en-US" sz="2000" b="0" dirty="0" smtClean="0">
              <a:ea typeface="華康儷中黑"/>
            </a:endParaRPr>
          </a:p>
          <a:p>
            <a:pPr eaLnBrk="1" hangingPunct="1">
              <a:spcBef>
                <a:spcPts val="0"/>
              </a:spcBef>
              <a:spcAft>
                <a:spcPts val="1200"/>
              </a:spcAft>
            </a:pPr>
            <a:r>
              <a:rPr lang="zh-TW" altLang="en-US" sz="2000" b="0" dirty="0" smtClean="0">
                <a:ea typeface="華康儷中黑"/>
              </a:rPr>
              <a:t>無需擔心展示計劃的表現</a:t>
            </a:r>
            <a:endParaRPr lang="en-US" altLang="en-US" sz="2000" b="0" dirty="0" smtClean="0">
              <a:ea typeface="華康儷中黑"/>
            </a:endParaRPr>
          </a:p>
          <a:p>
            <a:pPr eaLnBrk="1" hangingPunct="1">
              <a:spcBef>
                <a:spcPts val="0"/>
              </a:spcBef>
              <a:spcAft>
                <a:spcPts val="1200"/>
              </a:spcAft>
            </a:pPr>
            <a:r>
              <a:rPr lang="zh-TW" altLang="en-US" sz="2000" b="0" dirty="0" smtClean="0">
                <a:ea typeface="華康儷中黑"/>
              </a:rPr>
              <a:t>你可利用影片，按下</a:t>
            </a:r>
            <a:r>
              <a:rPr lang="en-US" altLang="en-US" sz="2000" b="0" dirty="0" smtClean="0">
                <a:ea typeface="華康儷中黑"/>
              </a:rPr>
              <a:t>“</a:t>
            </a:r>
            <a:r>
              <a:rPr lang="zh-TW" altLang="en-US" sz="2000" b="0" dirty="0" smtClean="0">
                <a:ea typeface="華康儷中黑"/>
              </a:rPr>
              <a:t>播放</a:t>
            </a:r>
            <a:r>
              <a:rPr lang="en-US" altLang="en-US" sz="2000" b="0" dirty="0" smtClean="0">
                <a:ea typeface="華康儷中黑"/>
              </a:rPr>
              <a:t>”</a:t>
            </a:r>
            <a:r>
              <a:rPr lang="zh-TW" altLang="en-US" sz="2000" b="0" dirty="0" smtClean="0">
                <a:ea typeface="華康儷中黑"/>
              </a:rPr>
              <a:t>就可以</a:t>
            </a:r>
            <a:endParaRPr lang="en-US" altLang="en-US" sz="2000" b="0" dirty="0" smtClean="0">
              <a:ea typeface="華康儷中黑"/>
            </a:endParaRPr>
          </a:p>
          <a:p>
            <a:pPr eaLnBrk="1" hangingPunct="1">
              <a:spcBef>
                <a:spcPts val="0"/>
              </a:spcBef>
              <a:spcAft>
                <a:spcPts val="1200"/>
              </a:spcAft>
            </a:pPr>
            <a:r>
              <a:rPr lang="zh-TW" altLang="en-US" sz="2000" b="0" u="sng" dirty="0" smtClean="0">
                <a:ea typeface="華康儷中黑"/>
              </a:rPr>
              <a:t>他們</a:t>
            </a:r>
            <a:r>
              <a:rPr lang="zh-TW" altLang="en-US" sz="2000" b="0" dirty="0" smtClean="0">
                <a:ea typeface="華康儷中黑"/>
              </a:rPr>
              <a:t>會覺得自己也做得到！</a:t>
            </a:r>
            <a:endParaRPr lang="en-US" altLang="en-US" sz="2000" b="0" dirty="0" smtClean="0">
              <a:ea typeface="華康儷中黑"/>
            </a:endParaRPr>
          </a:p>
          <a:p>
            <a:pPr eaLnBrk="1" hangingPunct="1">
              <a:spcBef>
                <a:spcPts val="0"/>
              </a:spcBef>
              <a:spcAft>
                <a:spcPts val="1200"/>
              </a:spcAft>
              <a:buFontTx/>
              <a:buNone/>
            </a:pPr>
            <a:r>
              <a:rPr lang="en-US" altLang="en-US" sz="2000" dirty="0" smtClean="0">
                <a:ea typeface="ＭＳ Ｐゴシック" pitchFamily="34" charset="-128"/>
              </a:rPr>
              <a:t>Why JUST PUSH PLAY?</a:t>
            </a:r>
          </a:p>
          <a:p>
            <a:pPr eaLnBrk="1" hangingPunct="1">
              <a:spcBef>
                <a:spcPts val="0"/>
              </a:spcBef>
              <a:spcAft>
                <a:spcPts val="1200"/>
              </a:spcAft>
            </a:pPr>
            <a:r>
              <a:rPr lang="en-US" altLang="en-US" sz="2000" dirty="0" smtClean="0">
                <a:ea typeface="ＭＳ Ｐゴシック" pitchFamily="34" charset="-128"/>
              </a:rPr>
              <a:t>If you won’t do this, you definitely won’t show the plan on a white board, flipchart, etc.</a:t>
            </a:r>
          </a:p>
          <a:p>
            <a:pPr eaLnBrk="1" hangingPunct="1">
              <a:spcBef>
                <a:spcPts val="0"/>
              </a:spcBef>
              <a:spcAft>
                <a:spcPts val="1200"/>
              </a:spcAft>
            </a:pPr>
            <a:r>
              <a:rPr lang="en-US" altLang="en-US" sz="2000" dirty="0" smtClean="0">
                <a:ea typeface="ＭＳ Ｐゴシック" pitchFamily="34" charset="-128"/>
              </a:rPr>
              <a:t>Takes the pressure off of worrying how well I show the plan</a:t>
            </a:r>
          </a:p>
          <a:p>
            <a:pPr eaLnBrk="1" hangingPunct="1">
              <a:spcBef>
                <a:spcPts val="0"/>
              </a:spcBef>
              <a:spcAft>
                <a:spcPts val="1200"/>
              </a:spcAft>
            </a:pPr>
            <a:r>
              <a:rPr lang="en-US" altLang="en-US" sz="2000" dirty="0" smtClean="0">
                <a:ea typeface="ＭＳ Ｐゴシック" pitchFamily="34" charset="-128"/>
              </a:rPr>
              <a:t>You can plug in a video and push </a:t>
            </a:r>
            <a:br>
              <a:rPr lang="en-US" altLang="en-US" sz="2000" dirty="0" smtClean="0">
                <a:ea typeface="ＭＳ Ｐゴシック" pitchFamily="34" charset="-128"/>
              </a:rPr>
            </a:br>
            <a:r>
              <a:rPr lang="en-US" altLang="en-US" sz="2000" dirty="0" smtClean="0">
                <a:ea typeface="ＭＳ Ｐゴシック" pitchFamily="34" charset="-128"/>
              </a:rPr>
              <a:t>“PLAY” button</a:t>
            </a:r>
          </a:p>
          <a:p>
            <a:pPr eaLnBrk="1" hangingPunct="1">
              <a:spcBef>
                <a:spcPts val="0"/>
              </a:spcBef>
              <a:spcAft>
                <a:spcPts val="1200"/>
              </a:spcAft>
            </a:pPr>
            <a:r>
              <a:rPr lang="en-US" altLang="en-US" sz="2000" u="sng" dirty="0" smtClean="0">
                <a:ea typeface="ＭＳ Ｐゴシック" pitchFamily="34" charset="-128"/>
              </a:rPr>
              <a:t>They</a:t>
            </a:r>
            <a:r>
              <a:rPr lang="en-US" altLang="en-US" sz="2000" dirty="0" smtClean="0">
                <a:ea typeface="ＭＳ Ｐゴシック" pitchFamily="34" charset="-128"/>
              </a:rPr>
              <a:t> think that it something that they can do!</a:t>
            </a:r>
          </a:p>
          <a:p>
            <a:pPr eaLnBrk="1" hangingPunct="1">
              <a:spcBef>
                <a:spcPts val="0"/>
              </a:spcBef>
              <a:spcAft>
                <a:spcPts val="1200"/>
              </a:spcAft>
            </a:pPr>
            <a:endParaRPr lang="en-US" altLang="en-US" sz="2000" dirty="0" smtClean="0">
              <a:ea typeface="ＭＳ Ｐゴシック" pitchFamily="34" charset="-128"/>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xfrm>
            <a:off x="228600" y="418508"/>
            <a:ext cx="8915400" cy="6019800"/>
          </a:xfrm>
        </p:spPr>
        <p:txBody>
          <a:bodyPr/>
          <a:lstStyle/>
          <a:p>
            <a:pPr algn="ctr" eaLnBrk="1" hangingPunct="1">
              <a:spcBef>
                <a:spcPts val="0"/>
              </a:spcBef>
              <a:spcAft>
                <a:spcPts val="600"/>
              </a:spcAft>
              <a:buNone/>
            </a:pPr>
            <a:r>
              <a:rPr lang="zh-TW" altLang="en-US" dirty="0" smtClean="0">
                <a:solidFill>
                  <a:schemeClr val="hlink"/>
                </a:solidFill>
                <a:ea typeface="華康儷中黑"/>
              </a:rPr>
              <a:t>總結</a:t>
            </a:r>
            <a:endParaRPr lang="en-US" altLang="en-US" dirty="0" smtClean="0">
              <a:solidFill>
                <a:schemeClr val="hlink"/>
              </a:solidFill>
              <a:ea typeface="華康儷中黑"/>
            </a:endParaRPr>
          </a:p>
          <a:p>
            <a:pPr algn="ctr" eaLnBrk="1" hangingPunct="1">
              <a:spcBef>
                <a:spcPts val="0"/>
              </a:spcBef>
              <a:spcAft>
                <a:spcPts val="600"/>
              </a:spcAft>
              <a:buFontTx/>
              <a:buNone/>
            </a:pPr>
            <a:r>
              <a:rPr lang="en-US" altLang="en-US" dirty="0" smtClean="0">
                <a:solidFill>
                  <a:schemeClr val="hlink"/>
                </a:solidFill>
                <a:ea typeface="ＭＳ Ｐゴシック" pitchFamily="34" charset="-128"/>
              </a:rPr>
              <a:t>In Summary…</a:t>
            </a:r>
          </a:p>
          <a:p>
            <a:pPr eaLnBrk="1" hangingPunct="1">
              <a:spcBef>
                <a:spcPts val="0"/>
              </a:spcBef>
              <a:spcAft>
                <a:spcPts val="1200"/>
              </a:spcAft>
              <a:buFontTx/>
              <a:buNone/>
            </a:pPr>
            <a:r>
              <a:rPr lang="zh-TW" altLang="en-US" sz="2000" b="0" dirty="0" smtClean="0">
                <a:ea typeface="華康儷中黑"/>
              </a:rPr>
              <a:t>為甚麼按播放就是了？</a:t>
            </a:r>
            <a:endParaRPr lang="en-US" altLang="en-US" sz="2000" b="0" dirty="0" smtClean="0">
              <a:ea typeface="華康儷中黑"/>
            </a:endParaRPr>
          </a:p>
          <a:p>
            <a:pPr eaLnBrk="1" hangingPunct="1">
              <a:spcBef>
                <a:spcPts val="0"/>
              </a:spcBef>
              <a:spcAft>
                <a:spcPts val="1200"/>
              </a:spcAft>
            </a:pPr>
            <a:r>
              <a:rPr lang="zh-TW" altLang="en-US" sz="2000" b="0" dirty="0" smtClean="0">
                <a:ea typeface="華康儷中黑"/>
              </a:rPr>
              <a:t>讓你迅速向更多人展示事業機會</a:t>
            </a:r>
            <a:endParaRPr lang="en-US" altLang="en-US" sz="2000" b="0" dirty="0" smtClean="0">
              <a:ea typeface="華康儷中黑"/>
            </a:endParaRPr>
          </a:p>
          <a:p>
            <a:pPr eaLnBrk="1" hangingPunct="1">
              <a:spcBef>
                <a:spcPts val="0"/>
              </a:spcBef>
              <a:spcAft>
                <a:spcPts val="1200"/>
              </a:spcAft>
            </a:pPr>
            <a:r>
              <a:rPr lang="zh-TW" altLang="en-US" sz="2000" b="0" dirty="0" smtClean="0">
                <a:ea typeface="華康儷中黑"/>
              </a:rPr>
              <a:t>一個完美、可行的系統，讓你向新人或經驗豐富的人展示事業機會</a:t>
            </a:r>
            <a:endParaRPr lang="en-US" altLang="zh-TW" sz="2000" b="0" dirty="0" smtClean="0">
              <a:ea typeface="華康儷中黑"/>
            </a:endParaRPr>
          </a:p>
          <a:p>
            <a:pPr eaLnBrk="1" hangingPunct="1">
              <a:spcBef>
                <a:spcPts val="0"/>
              </a:spcBef>
              <a:spcAft>
                <a:spcPts val="1200"/>
              </a:spcAft>
            </a:pPr>
            <a:r>
              <a:rPr lang="zh-TW" altLang="en-US" sz="2000" b="0" dirty="0" smtClean="0">
                <a:ea typeface="華康儷中黑"/>
              </a:rPr>
              <a:t>就算對方是</a:t>
            </a:r>
            <a:r>
              <a:rPr lang="en-US" altLang="zh-TW" sz="2000" b="0" dirty="0" smtClean="0">
                <a:ea typeface="華康儷中黑"/>
              </a:rPr>
              <a:t>“</a:t>
            </a:r>
            <a:r>
              <a:rPr lang="zh-TW" altLang="en-US" sz="2000" b="0" dirty="0" smtClean="0">
                <a:ea typeface="華康儷中黑"/>
              </a:rPr>
              <a:t>只看不買</a:t>
            </a:r>
            <a:r>
              <a:rPr lang="en-US" altLang="zh-TW" sz="2000" b="0" dirty="0" smtClean="0">
                <a:ea typeface="華康儷中黑"/>
              </a:rPr>
              <a:t>”</a:t>
            </a:r>
            <a:r>
              <a:rPr lang="zh-TW" altLang="en-US" sz="2000" b="0" dirty="0" smtClean="0">
                <a:ea typeface="華康儷中黑"/>
              </a:rPr>
              <a:t>的人，也不會花費你很多時間</a:t>
            </a:r>
            <a:endParaRPr lang="en-US" altLang="en-US" sz="2000" b="0" dirty="0" smtClean="0">
              <a:ea typeface="華康儷中黑"/>
            </a:endParaRPr>
          </a:p>
          <a:p>
            <a:pPr eaLnBrk="1" hangingPunct="1">
              <a:spcAft>
                <a:spcPct val="50000"/>
              </a:spcAft>
              <a:buFontTx/>
              <a:buNone/>
            </a:pPr>
            <a:r>
              <a:rPr lang="en-US" altLang="en-US" sz="2000" dirty="0" smtClean="0">
                <a:ea typeface="ＭＳ Ｐゴシック" pitchFamily="34" charset="-128"/>
              </a:rPr>
              <a:t>Why JUST PUSH PLAY?</a:t>
            </a:r>
          </a:p>
          <a:p>
            <a:pPr eaLnBrk="1" hangingPunct="1">
              <a:spcAft>
                <a:spcPct val="50000"/>
              </a:spcAft>
            </a:pPr>
            <a:r>
              <a:rPr lang="en-US" altLang="en-US" sz="2000" dirty="0" smtClean="0">
                <a:ea typeface="ＭＳ Ｐゴシック" pitchFamily="34" charset="-128"/>
              </a:rPr>
              <a:t>Allows you to expose the business to greater number of people quickly</a:t>
            </a:r>
          </a:p>
          <a:p>
            <a:pPr eaLnBrk="1" hangingPunct="1">
              <a:spcAft>
                <a:spcPct val="50000"/>
              </a:spcAft>
            </a:pPr>
            <a:r>
              <a:rPr lang="en-US" altLang="en-US" sz="2000" dirty="0" smtClean="0">
                <a:ea typeface="ＭＳ Ｐゴシック" pitchFamily="34" charset="-128"/>
              </a:rPr>
              <a:t>A perfect, doable system for exposing the business for a brand new person and an experienced veteran</a:t>
            </a:r>
          </a:p>
          <a:p>
            <a:pPr eaLnBrk="1" hangingPunct="1">
              <a:spcAft>
                <a:spcPct val="50000"/>
              </a:spcAft>
            </a:pPr>
            <a:r>
              <a:rPr lang="en-US" altLang="en-US" sz="2000" dirty="0" smtClean="0">
                <a:ea typeface="ＭＳ Ｐゴシック" pitchFamily="34" charset="-128"/>
              </a:rPr>
              <a:t>Not investing a lot of time with people that may be tire kickers</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0"/>
            <a:ext cx="9140825" cy="1143000"/>
          </a:xfrm>
        </p:spPr>
        <p:txBody>
          <a:bodyPr/>
          <a:lstStyle/>
          <a:p>
            <a:pPr eaLnBrk="1" hangingPunct="1">
              <a:defRPr/>
            </a:pPr>
            <a:r>
              <a:rPr lang="zh-TW" altLang="en-US" sz="2400" dirty="0" smtClean="0">
                <a:ea typeface="華康儷中黑"/>
                <a:cs typeface="PMingLiU" pitchFamily="18" charset="-120"/>
              </a:rPr>
              <a:t>結語</a:t>
            </a:r>
            <a:r>
              <a:rPr lang="en-US" altLang="zh-TW" sz="2400" dirty="0" smtClean="0">
                <a:ea typeface="PMingLiU" pitchFamily="18" charset="-120"/>
                <a:cs typeface="PMingLiU" pitchFamily="18" charset="-120"/>
              </a:rPr>
              <a:t/>
            </a:r>
            <a:br>
              <a:rPr lang="en-US" altLang="zh-TW" sz="2400" dirty="0" smtClean="0">
                <a:ea typeface="PMingLiU" pitchFamily="18" charset="-120"/>
                <a:cs typeface="PMingLiU" pitchFamily="18" charset="-120"/>
              </a:rPr>
            </a:br>
            <a:r>
              <a:rPr lang="en-US" altLang="zh-TW" sz="2400" dirty="0" smtClean="0">
                <a:ea typeface="PMingLiU" pitchFamily="18" charset="-120"/>
                <a:cs typeface="PMingLiU" pitchFamily="18" charset="-120"/>
              </a:rPr>
              <a:t>CLOSE</a:t>
            </a:r>
            <a:endParaRPr lang="en-US" altLang="zh-TW" sz="2400" dirty="0">
              <a:ea typeface="PMingLiU" pitchFamily="18" charset="-120"/>
              <a:cs typeface="PMingLiU" pitchFamily="18" charset="-120"/>
            </a:endParaRPr>
          </a:p>
        </p:txBody>
      </p:sp>
      <p:sp>
        <p:nvSpPr>
          <p:cNvPr id="34819" name="Rectangle 3"/>
          <p:cNvSpPr>
            <a:spLocks noGrp="1" noChangeArrowheads="1"/>
          </p:cNvSpPr>
          <p:nvPr>
            <p:ph type="body" idx="1"/>
          </p:nvPr>
        </p:nvSpPr>
        <p:spPr>
          <a:xfrm>
            <a:off x="457200" y="1219200"/>
            <a:ext cx="8229600" cy="5486400"/>
          </a:xfrm>
        </p:spPr>
        <p:txBody>
          <a:bodyPr/>
          <a:lstStyle/>
          <a:p>
            <a:pPr eaLnBrk="1" hangingPunct="1">
              <a:spcAft>
                <a:spcPct val="50000"/>
              </a:spcAft>
            </a:pPr>
            <a:r>
              <a:rPr lang="zh-TW" altLang="en-US" sz="2400" b="0" i="1" dirty="0" smtClean="0">
                <a:ea typeface="華康儷中黑"/>
              </a:rPr>
              <a:t>如果你真的不選擇</a:t>
            </a:r>
            <a:r>
              <a:rPr lang="en-US" altLang="zh-TW" sz="2400" b="0" i="1" dirty="0" smtClean="0">
                <a:ea typeface="華康儷中黑"/>
              </a:rPr>
              <a:t>2-3</a:t>
            </a:r>
            <a:r>
              <a:rPr lang="zh-TW" altLang="en-US" sz="2400" b="0" i="1" dirty="0" smtClean="0">
                <a:ea typeface="華康儷中黑"/>
              </a:rPr>
              <a:t>年計劃，而選擇單靠</a:t>
            </a:r>
            <a:r>
              <a:rPr lang="en-US" altLang="zh-TW" sz="2400" b="0" i="1" dirty="0" smtClean="0">
                <a:ea typeface="華康儷中黑"/>
              </a:rPr>
              <a:t>40-45</a:t>
            </a:r>
            <a:r>
              <a:rPr lang="zh-TW" altLang="en-US" sz="2400" b="0" i="1" dirty="0" smtClean="0">
                <a:ea typeface="華康儷中黑"/>
              </a:rPr>
              <a:t>年計劃</a:t>
            </a:r>
            <a:r>
              <a:rPr lang="en-US" altLang="zh-TW" sz="2400" b="0" i="1" dirty="0" smtClean="0">
                <a:ea typeface="華康儷中黑"/>
              </a:rPr>
              <a:t>…</a:t>
            </a:r>
          </a:p>
          <a:p>
            <a:pPr eaLnBrk="1" hangingPunct="1">
              <a:spcAft>
                <a:spcPct val="50000"/>
              </a:spcAft>
            </a:pPr>
            <a:r>
              <a:rPr lang="zh-TW" altLang="en-US" sz="2400" b="0" i="1" dirty="0" smtClean="0">
                <a:ea typeface="華康儷中黑"/>
              </a:rPr>
              <a:t>不要做我剛剛示範的！</a:t>
            </a:r>
            <a:endParaRPr lang="en-US" altLang="zh-TW" sz="2400" b="0" i="1" dirty="0" smtClean="0">
              <a:ea typeface="華康儷中黑"/>
            </a:endParaRPr>
          </a:p>
          <a:p>
            <a:pPr eaLnBrk="1" hangingPunct="1">
              <a:spcAft>
                <a:spcPct val="50000"/>
              </a:spcAft>
              <a:buFontTx/>
              <a:buNone/>
            </a:pPr>
            <a:r>
              <a:rPr lang="en-US" altLang="zh-TW" sz="2400" b="0" i="1" dirty="0" smtClean="0">
                <a:ea typeface="華康儷中黑"/>
              </a:rPr>
              <a:t>                              	</a:t>
            </a:r>
            <a:r>
              <a:rPr lang="zh-TW" altLang="en-US" sz="2400" b="0" i="1" dirty="0" smtClean="0">
                <a:ea typeface="華康儷中黑"/>
              </a:rPr>
              <a:t>只要</a:t>
            </a:r>
            <a:endParaRPr lang="en-US" altLang="zh-TW" sz="2400" b="0" i="1" dirty="0" smtClean="0">
              <a:ea typeface="華康儷中黑"/>
            </a:endParaRPr>
          </a:p>
          <a:p>
            <a:pPr algn="ctr" eaLnBrk="1" hangingPunct="1">
              <a:spcAft>
                <a:spcPct val="50000"/>
              </a:spcAft>
              <a:buFontTx/>
              <a:buNone/>
            </a:pPr>
            <a:r>
              <a:rPr lang="zh-TW" altLang="en-US" sz="2400" b="0" i="1" dirty="0" smtClean="0">
                <a:ea typeface="華康儷中黑"/>
              </a:rPr>
              <a:t>安於過可悲的生活就好了</a:t>
            </a:r>
            <a:endParaRPr lang="en-US" altLang="zh-TW" sz="2400" b="0" i="1" dirty="0" smtClean="0">
              <a:ea typeface="華康儷中黑"/>
            </a:endParaRPr>
          </a:p>
          <a:p>
            <a:pPr algn="ctr" eaLnBrk="1" hangingPunct="1">
              <a:spcAft>
                <a:spcPct val="50000"/>
              </a:spcAft>
              <a:buFontTx/>
              <a:buNone/>
            </a:pPr>
            <a:endParaRPr lang="en-US" altLang="zh-TW" sz="2000" i="1" dirty="0" smtClean="0">
              <a:ea typeface="PMingLiU" pitchFamily="18" charset="-120"/>
            </a:endParaRPr>
          </a:p>
          <a:p>
            <a:pPr eaLnBrk="1" hangingPunct="1">
              <a:spcAft>
                <a:spcPct val="50000"/>
              </a:spcAft>
            </a:pPr>
            <a:r>
              <a:rPr lang="en-US" altLang="zh-TW" sz="2000" i="1" dirty="0" smtClean="0">
                <a:ea typeface="PMingLiU" pitchFamily="18" charset="-120"/>
              </a:rPr>
              <a:t>If you really did not choose the 2-3 Year Plan over solely relying on the 40-45 Year Plan…</a:t>
            </a:r>
          </a:p>
          <a:p>
            <a:pPr eaLnBrk="1" hangingPunct="1">
              <a:spcAft>
                <a:spcPct val="50000"/>
              </a:spcAft>
            </a:pPr>
            <a:r>
              <a:rPr lang="en-US" altLang="zh-TW" sz="2000" i="1" dirty="0" smtClean="0">
                <a:ea typeface="PMingLiU" pitchFamily="18" charset="-120"/>
              </a:rPr>
              <a:t>Do Not Do What I Just Showed You!</a:t>
            </a:r>
          </a:p>
          <a:p>
            <a:pPr eaLnBrk="1" hangingPunct="1">
              <a:spcAft>
                <a:spcPct val="50000"/>
              </a:spcAft>
              <a:buFontTx/>
              <a:buNone/>
            </a:pPr>
            <a:r>
              <a:rPr lang="en-US" altLang="zh-TW" sz="2000" i="1" dirty="0" smtClean="0">
                <a:ea typeface="PMingLiU" pitchFamily="18" charset="-120"/>
              </a:rPr>
              <a:t>                              	JUST BE</a:t>
            </a:r>
          </a:p>
          <a:p>
            <a:pPr algn="ctr" eaLnBrk="1" hangingPunct="1">
              <a:spcAft>
                <a:spcPct val="50000"/>
              </a:spcAft>
              <a:buFontTx/>
              <a:buNone/>
            </a:pPr>
            <a:r>
              <a:rPr lang="en-US" altLang="zh-TW" sz="2000" i="1" dirty="0" smtClean="0">
                <a:ea typeface="PMingLiU" pitchFamily="18" charset="-120"/>
              </a:rPr>
              <a:t>COMFORTABLY MISERABLE!!</a:t>
            </a:r>
          </a:p>
          <a:p>
            <a:pPr algn="ctr" eaLnBrk="1" hangingPunct="1">
              <a:spcAft>
                <a:spcPct val="50000"/>
              </a:spcAft>
              <a:buFontTx/>
              <a:buNone/>
            </a:pPr>
            <a:endParaRPr lang="en-US" altLang="zh-TW" sz="2000" i="1" dirty="0" smtClean="0">
              <a:ea typeface="PMingLiU" pitchFamily="18" charset="-12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cxnSp>
        <p:nvCxnSpPr>
          <p:cNvPr id="18" name="Straight Connector 17"/>
          <p:cNvCxnSpPr>
            <a:cxnSpLocks noChangeShapeType="1"/>
          </p:cNvCxnSpPr>
          <p:nvPr/>
        </p:nvCxnSpPr>
        <p:spPr bwMode="auto">
          <a:xfrm>
            <a:off x="4859338" y="2738438"/>
            <a:ext cx="1512887" cy="1827212"/>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16" name="Straight Connector 15"/>
          <p:cNvCxnSpPr>
            <a:cxnSpLocks noChangeShapeType="1"/>
          </p:cNvCxnSpPr>
          <p:nvPr/>
        </p:nvCxnSpPr>
        <p:spPr bwMode="auto">
          <a:xfrm flipH="1">
            <a:off x="1331913" y="2738438"/>
            <a:ext cx="2663825" cy="3513137"/>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2" name="Title 1"/>
          <p:cNvSpPr>
            <a:spLocks noGrp="1"/>
          </p:cNvSpPr>
          <p:nvPr>
            <p:ph type="title"/>
          </p:nvPr>
        </p:nvSpPr>
        <p:spPr>
          <a:xfrm>
            <a:off x="457200" y="286603"/>
            <a:ext cx="8229600" cy="1918435"/>
          </a:xfrm>
        </p:spPr>
        <p:txBody>
          <a:bodyPr/>
          <a:lstStyle/>
          <a:p>
            <a:pPr>
              <a:defRPr/>
            </a:pPr>
            <a:r>
              <a:rPr lang="zh-TW" altLang="en-US" sz="3600" cap="all" dirty="0" smtClean="0">
                <a:ea typeface="華康儷中黑" pitchFamily="49" charset="-120"/>
              </a:rPr>
              <a:t>建立團隊和放置策略</a:t>
            </a:r>
            <a:r>
              <a:rPr lang="en-US" sz="3600" b="1" cap="all" dirty="0" smtClean="0">
                <a:ea typeface="華康儷中黑" pitchFamily="49" charset="-120"/>
              </a:rPr>
              <a:t/>
            </a:r>
            <a:br>
              <a:rPr lang="en-US" sz="3600" b="1" cap="all" dirty="0" smtClean="0">
                <a:ea typeface="華康儷中黑" pitchFamily="49" charset="-120"/>
              </a:rPr>
            </a:br>
            <a:r>
              <a:rPr lang="en-US" sz="3600" b="1" cap="all" dirty="0" smtClean="0">
                <a:ea typeface="華康儷中黑" pitchFamily="49" charset="-120"/>
              </a:rPr>
              <a:t>Team building and placement strategy</a:t>
            </a:r>
            <a:endParaRPr lang="en-US" sz="3600" b="1" cap="all" dirty="0">
              <a:ea typeface="華康儷中黑" pitchFamily="49" charset="-120"/>
            </a:endParaRPr>
          </a:p>
        </p:txBody>
      </p:sp>
      <p:sp>
        <p:nvSpPr>
          <p:cNvPr id="65541" name="TextBox 2"/>
          <p:cNvSpPr txBox="1">
            <a:spLocks noChangeArrowheads="1"/>
          </p:cNvSpPr>
          <p:nvPr/>
        </p:nvSpPr>
        <p:spPr bwMode="auto">
          <a:xfrm>
            <a:off x="3995737" y="2276475"/>
            <a:ext cx="1368425" cy="46166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zh-TW" altLang="en-US" dirty="0" smtClean="0">
                <a:solidFill>
                  <a:prstClr val="black"/>
                </a:solidFill>
                <a:latin typeface="Century Gothic" pitchFamily="34" charset="0"/>
                <a:ea typeface="華康儷中黑" pitchFamily="49" charset="-120"/>
              </a:rPr>
              <a:t>你</a:t>
            </a:r>
            <a:r>
              <a:rPr lang="en-US" dirty="0" smtClean="0">
                <a:solidFill>
                  <a:prstClr val="black"/>
                </a:solidFill>
                <a:latin typeface="Century Gothic" pitchFamily="34" charset="0"/>
                <a:ea typeface="華康儷中黑" pitchFamily="49" charset="-120"/>
              </a:rPr>
              <a:t>YOU</a:t>
            </a:r>
            <a:endParaRPr lang="en-US" dirty="0">
              <a:solidFill>
                <a:prstClr val="black"/>
              </a:solidFill>
              <a:latin typeface="Century Gothic" pitchFamily="34" charset="0"/>
              <a:ea typeface="華康儷中黑" pitchFamily="49" charset="-120"/>
            </a:endParaRPr>
          </a:p>
        </p:txBody>
      </p:sp>
      <p:sp>
        <p:nvSpPr>
          <p:cNvPr id="65542" name="TextBox 3"/>
          <p:cNvSpPr txBox="1">
            <a:spLocks noChangeArrowheads="1"/>
          </p:cNvSpPr>
          <p:nvPr/>
        </p:nvSpPr>
        <p:spPr bwMode="auto">
          <a:xfrm>
            <a:off x="3563938" y="2781300"/>
            <a:ext cx="647700" cy="461963"/>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a:solidFill>
                  <a:prstClr val="black"/>
                </a:solidFill>
                <a:latin typeface="Century Gothic" pitchFamily="34" charset="0"/>
                <a:ea typeface="華康儷中黑" pitchFamily="49" charset="-120"/>
              </a:rPr>
              <a:t>XA</a:t>
            </a:r>
          </a:p>
        </p:txBody>
      </p:sp>
      <p:sp>
        <p:nvSpPr>
          <p:cNvPr id="65543" name="TextBox 4"/>
          <p:cNvSpPr txBox="1">
            <a:spLocks noChangeArrowheads="1"/>
          </p:cNvSpPr>
          <p:nvPr/>
        </p:nvSpPr>
        <p:spPr bwMode="auto">
          <a:xfrm>
            <a:off x="3132138" y="3327400"/>
            <a:ext cx="647700" cy="461963"/>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a:solidFill>
                  <a:prstClr val="black"/>
                </a:solidFill>
                <a:latin typeface="Century Gothic" pitchFamily="34" charset="0"/>
                <a:ea typeface="華康儷中黑" pitchFamily="49" charset="-120"/>
              </a:rPr>
              <a:t>XA</a:t>
            </a:r>
          </a:p>
        </p:txBody>
      </p:sp>
      <p:sp>
        <p:nvSpPr>
          <p:cNvPr id="65544" name="TextBox 5"/>
          <p:cNvSpPr txBox="1">
            <a:spLocks noChangeArrowheads="1"/>
          </p:cNvSpPr>
          <p:nvPr/>
        </p:nvSpPr>
        <p:spPr bwMode="auto">
          <a:xfrm>
            <a:off x="2627313" y="3860800"/>
            <a:ext cx="676275" cy="461963"/>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a:solidFill>
                  <a:prstClr val="black"/>
                </a:solidFill>
                <a:latin typeface="Century Gothic" pitchFamily="34" charset="0"/>
                <a:ea typeface="華康儷中黑" pitchFamily="49" charset="-120"/>
              </a:rPr>
              <a:t>XB</a:t>
            </a:r>
          </a:p>
        </p:txBody>
      </p:sp>
      <p:sp>
        <p:nvSpPr>
          <p:cNvPr id="65545" name="TextBox 6"/>
          <p:cNvSpPr txBox="1">
            <a:spLocks noChangeArrowheads="1"/>
          </p:cNvSpPr>
          <p:nvPr/>
        </p:nvSpPr>
        <p:spPr bwMode="auto">
          <a:xfrm>
            <a:off x="2268538" y="4406900"/>
            <a:ext cx="704850" cy="461963"/>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a:solidFill>
                  <a:prstClr val="black"/>
                </a:solidFill>
                <a:latin typeface="Century Gothic" pitchFamily="34" charset="0"/>
                <a:ea typeface="華康儷中黑" pitchFamily="49" charset="-120"/>
              </a:rPr>
              <a:t>XB</a:t>
            </a:r>
          </a:p>
        </p:txBody>
      </p:sp>
      <p:sp>
        <p:nvSpPr>
          <p:cNvPr id="65546" name="TextBox 7"/>
          <p:cNvSpPr txBox="1">
            <a:spLocks noChangeArrowheads="1"/>
          </p:cNvSpPr>
          <p:nvPr/>
        </p:nvSpPr>
        <p:spPr bwMode="auto">
          <a:xfrm>
            <a:off x="1763713" y="4983163"/>
            <a:ext cx="712787" cy="461962"/>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a:solidFill>
                  <a:prstClr val="black"/>
                </a:solidFill>
                <a:latin typeface="Century Gothic" pitchFamily="34" charset="0"/>
                <a:ea typeface="華康儷中黑" pitchFamily="49" charset="-120"/>
              </a:rPr>
              <a:t>XA</a:t>
            </a:r>
          </a:p>
        </p:txBody>
      </p:sp>
      <p:sp>
        <p:nvSpPr>
          <p:cNvPr id="65547" name="TextBox 8"/>
          <p:cNvSpPr txBox="1">
            <a:spLocks noChangeArrowheads="1"/>
          </p:cNvSpPr>
          <p:nvPr/>
        </p:nvSpPr>
        <p:spPr bwMode="auto">
          <a:xfrm>
            <a:off x="1331913" y="5516563"/>
            <a:ext cx="647700" cy="461962"/>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a:solidFill>
                  <a:prstClr val="black"/>
                </a:solidFill>
                <a:latin typeface="Century Gothic" pitchFamily="34" charset="0"/>
                <a:ea typeface="華康儷中黑" pitchFamily="49" charset="-120"/>
              </a:rPr>
              <a:t>XB</a:t>
            </a:r>
          </a:p>
        </p:txBody>
      </p:sp>
      <p:sp>
        <p:nvSpPr>
          <p:cNvPr id="65548" name="TextBox 9"/>
          <p:cNvSpPr txBox="1">
            <a:spLocks noChangeArrowheads="1"/>
          </p:cNvSpPr>
          <p:nvPr/>
        </p:nvSpPr>
        <p:spPr bwMode="auto">
          <a:xfrm>
            <a:off x="900113" y="6135688"/>
            <a:ext cx="647700" cy="461962"/>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a:solidFill>
                  <a:prstClr val="black"/>
                </a:solidFill>
                <a:latin typeface="Century Gothic" pitchFamily="34" charset="0"/>
                <a:ea typeface="華康儷中黑" pitchFamily="49" charset="-120"/>
              </a:rPr>
              <a:t>XA</a:t>
            </a:r>
          </a:p>
        </p:txBody>
      </p:sp>
      <p:sp>
        <p:nvSpPr>
          <p:cNvPr id="65549" name="TextBox 10"/>
          <p:cNvSpPr txBox="1">
            <a:spLocks noChangeArrowheads="1"/>
          </p:cNvSpPr>
          <p:nvPr/>
        </p:nvSpPr>
        <p:spPr bwMode="auto">
          <a:xfrm>
            <a:off x="4932363" y="2852738"/>
            <a:ext cx="431800" cy="461962"/>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a:solidFill>
                  <a:prstClr val="black"/>
                </a:solidFill>
                <a:latin typeface="Century Gothic" pitchFamily="34" charset="0"/>
                <a:ea typeface="華康儷中黑" pitchFamily="49" charset="-120"/>
              </a:rPr>
              <a:t>X</a:t>
            </a:r>
          </a:p>
        </p:txBody>
      </p:sp>
      <p:sp>
        <p:nvSpPr>
          <p:cNvPr id="65550" name="Rectangle 11"/>
          <p:cNvSpPr>
            <a:spLocks noChangeArrowheads="1"/>
          </p:cNvSpPr>
          <p:nvPr/>
        </p:nvSpPr>
        <p:spPr bwMode="auto">
          <a:xfrm>
            <a:off x="5424116" y="3344863"/>
            <a:ext cx="372218" cy="461665"/>
          </a:xfrm>
          <a:prstGeom prst="rect">
            <a:avLst/>
          </a:prstGeom>
          <a:solidFill>
            <a:schemeClr val="bg1"/>
          </a:solidFill>
          <a:ln w="9525">
            <a:solidFill>
              <a:schemeClr val="tx1"/>
            </a:solidFill>
            <a:miter lim="800000"/>
            <a:headEnd/>
            <a:tailEnd/>
          </a:ln>
        </p:spPr>
        <p:txBody>
          <a:bodyPr wrap="none">
            <a:spAutoFit/>
          </a:bodyPr>
          <a:lstStyle/>
          <a:p>
            <a:pPr algn="ctr" fontAlgn="base">
              <a:spcBef>
                <a:spcPct val="0"/>
              </a:spcBef>
              <a:spcAft>
                <a:spcPct val="0"/>
              </a:spcAft>
            </a:pPr>
            <a:r>
              <a:rPr lang="en-US" sz="2400">
                <a:solidFill>
                  <a:prstClr val="black"/>
                </a:solidFill>
                <a:latin typeface="Century Gothic" pitchFamily="34" charset="0"/>
                <a:ea typeface="華康儷中黑" pitchFamily="49" charset="-120"/>
                <a:cs typeface="ＭＳ Ｐゴシック" charset="0"/>
              </a:rPr>
              <a:t>X</a:t>
            </a:r>
          </a:p>
        </p:txBody>
      </p:sp>
      <p:sp>
        <p:nvSpPr>
          <p:cNvPr id="65551" name="Rectangle 12"/>
          <p:cNvSpPr>
            <a:spLocks noChangeArrowheads="1"/>
          </p:cNvSpPr>
          <p:nvPr/>
        </p:nvSpPr>
        <p:spPr bwMode="auto">
          <a:xfrm>
            <a:off x="5855916" y="3903663"/>
            <a:ext cx="372218" cy="461665"/>
          </a:xfrm>
          <a:prstGeom prst="rect">
            <a:avLst/>
          </a:prstGeom>
          <a:solidFill>
            <a:schemeClr val="bg1"/>
          </a:solidFill>
          <a:ln w="9525">
            <a:solidFill>
              <a:schemeClr val="tx1"/>
            </a:solidFill>
            <a:miter lim="800000"/>
            <a:headEnd/>
            <a:tailEnd/>
          </a:ln>
        </p:spPr>
        <p:txBody>
          <a:bodyPr wrap="none">
            <a:spAutoFit/>
          </a:bodyPr>
          <a:lstStyle/>
          <a:p>
            <a:pPr algn="ctr" fontAlgn="base">
              <a:spcBef>
                <a:spcPct val="0"/>
              </a:spcBef>
              <a:spcAft>
                <a:spcPct val="0"/>
              </a:spcAft>
            </a:pPr>
            <a:r>
              <a:rPr lang="en-US" sz="2400">
                <a:solidFill>
                  <a:prstClr val="black"/>
                </a:solidFill>
                <a:latin typeface="Century Gothic" pitchFamily="34" charset="0"/>
                <a:ea typeface="華康儷中黑" pitchFamily="49" charset="-120"/>
                <a:cs typeface="ＭＳ Ｐゴシック" charset="0"/>
              </a:rPr>
              <a:t>X</a:t>
            </a:r>
          </a:p>
        </p:txBody>
      </p:sp>
      <p:sp>
        <p:nvSpPr>
          <p:cNvPr id="65552" name="Rectangle 13"/>
          <p:cNvSpPr>
            <a:spLocks noChangeArrowheads="1"/>
          </p:cNvSpPr>
          <p:nvPr/>
        </p:nvSpPr>
        <p:spPr bwMode="auto">
          <a:xfrm>
            <a:off x="6216278" y="4479925"/>
            <a:ext cx="372218" cy="461665"/>
          </a:xfrm>
          <a:prstGeom prst="rect">
            <a:avLst/>
          </a:prstGeom>
          <a:solidFill>
            <a:schemeClr val="bg1"/>
          </a:solidFill>
          <a:ln w="9525">
            <a:solidFill>
              <a:schemeClr val="tx1"/>
            </a:solidFill>
            <a:miter lim="800000"/>
            <a:headEnd/>
            <a:tailEnd/>
          </a:ln>
        </p:spPr>
        <p:txBody>
          <a:bodyPr wrap="none">
            <a:spAutoFit/>
          </a:bodyPr>
          <a:lstStyle/>
          <a:p>
            <a:pPr algn="ctr" fontAlgn="base">
              <a:spcBef>
                <a:spcPct val="0"/>
              </a:spcBef>
              <a:spcAft>
                <a:spcPct val="0"/>
              </a:spcAft>
            </a:pPr>
            <a:r>
              <a:rPr lang="en-US" sz="2400">
                <a:solidFill>
                  <a:prstClr val="black"/>
                </a:solidFill>
                <a:latin typeface="Century Gothic" pitchFamily="34" charset="0"/>
                <a:ea typeface="華康儷中黑" pitchFamily="49" charset="-120"/>
                <a:cs typeface="ＭＳ Ｐゴシック" charset="0"/>
              </a:rPr>
              <a:t>X</a:t>
            </a:r>
          </a:p>
        </p:txBody>
      </p:sp>
      <p:sp>
        <p:nvSpPr>
          <p:cNvPr id="65553" name="TextBox 19"/>
          <p:cNvSpPr txBox="1">
            <a:spLocks noChangeArrowheads="1"/>
          </p:cNvSpPr>
          <p:nvPr/>
        </p:nvSpPr>
        <p:spPr bwMode="auto">
          <a:xfrm flipH="1">
            <a:off x="2484434" y="5378360"/>
            <a:ext cx="6659565" cy="12618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zh-TW" altLang="en-US" sz="2200" dirty="0" smtClean="0">
                <a:solidFill>
                  <a:prstClr val="black"/>
                </a:solidFill>
                <a:latin typeface="Century Gothic" pitchFamily="34" charset="0"/>
                <a:ea typeface="華康儷中黑" pitchFamily="49" charset="-120"/>
              </a:rPr>
              <a:t>在他們分組名單的每個分類中，維護最大的經濟利益</a:t>
            </a:r>
            <a:endParaRPr lang="en-US" sz="2200" dirty="0" smtClean="0">
              <a:solidFill>
                <a:prstClr val="black"/>
              </a:solidFill>
              <a:latin typeface="Century Gothic" pitchFamily="34" charset="0"/>
              <a:ea typeface="華康儷中黑" pitchFamily="49" charset="-120"/>
            </a:endParaRPr>
          </a:p>
          <a:p>
            <a:pPr algn="ctr" eaLnBrk="1" fontAlgn="base" hangingPunct="1">
              <a:spcBef>
                <a:spcPct val="0"/>
              </a:spcBef>
              <a:spcAft>
                <a:spcPct val="0"/>
              </a:spcAft>
            </a:pPr>
            <a:r>
              <a:rPr lang="en-US" sz="1800" dirty="0" smtClean="0">
                <a:solidFill>
                  <a:prstClr val="black"/>
                </a:solidFill>
                <a:latin typeface="Century Gothic" pitchFamily="34" charset="0"/>
                <a:ea typeface="華康儷中黑" pitchFamily="49" charset="-120"/>
              </a:rPr>
              <a:t>Maintain </a:t>
            </a:r>
            <a:r>
              <a:rPr lang="en-US" sz="1800" dirty="0">
                <a:solidFill>
                  <a:prstClr val="black"/>
                </a:solidFill>
                <a:latin typeface="Century Gothic" pitchFamily="34" charset="0"/>
                <a:ea typeface="華康儷中黑" pitchFamily="49" charset="-120"/>
              </a:rPr>
              <a:t>vested economic interest in the  success of each within the grouping they originated from on your Possibilities List</a:t>
            </a:r>
          </a:p>
        </p:txBody>
      </p:sp>
      <p:sp>
        <p:nvSpPr>
          <p:cNvPr id="19" name="Content Placeholder 3"/>
          <p:cNvSpPr txBox="1">
            <a:spLocks/>
          </p:cNvSpPr>
          <p:nvPr/>
        </p:nvSpPr>
        <p:spPr>
          <a:xfrm>
            <a:off x="6227763" y="2205038"/>
            <a:ext cx="2987675" cy="1368425"/>
          </a:xfrm>
          <a:prstGeom prst="rect">
            <a:avLst/>
          </a:prstGeom>
        </p:spPr>
        <p:txBody>
          <a:bodyPr/>
          <a:lstStyle/>
          <a:p>
            <a:pPr defTabSz="457200">
              <a:defRPr/>
            </a:pPr>
            <a:r>
              <a:rPr lang="zh-TW" altLang="en-US" sz="1600" u="sng" dirty="0">
                <a:solidFill>
                  <a:prstClr val="black"/>
                </a:solidFill>
                <a:latin typeface="Century Gothic" pitchFamily="34" charset="0"/>
                <a:ea typeface="華康儷中黑" pitchFamily="49" charset="-120"/>
              </a:rPr>
              <a:t>註</a:t>
            </a:r>
            <a:r>
              <a:rPr lang="en-US" altLang="zh-TW" sz="1600" u="sng" dirty="0">
                <a:solidFill>
                  <a:prstClr val="black"/>
                </a:solidFill>
                <a:latin typeface="Century Gothic" pitchFamily="34" charset="0"/>
                <a:ea typeface="華康儷中黑" pitchFamily="49" charset="-120"/>
              </a:rPr>
              <a:t> Key </a:t>
            </a:r>
            <a:r>
              <a:rPr lang="en-US" altLang="zh-TW" sz="1600" dirty="0">
                <a:solidFill>
                  <a:prstClr val="black"/>
                </a:solidFill>
                <a:latin typeface="Century Gothic" pitchFamily="34" charset="0"/>
                <a:ea typeface="華康儷中黑" pitchFamily="49" charset="-120"/>
              </a:rPr>
              <a:t>:</a:t>
            </a:r>
          </a:p>
          <a:p>
            <a:pPr defTabSz="457200">
              <a:defRPr/>
            </a:pPr>
            <a:endParaRPr lang="en-US" altLang="zh-TW" sz="1600" dirty="0">
              <a:solidFill>
                <a:prstClr val="black"/>
              </a:solidFill>
              <a:latin typeface="Century Gothic" pitchFamily="34" charset="0"/>
              <a:ea typeface="華康儷中黑" pitchFamily="49" charset="-120"/>
            </a:endParaRPr>
          </a:p>
          <a:p>
            <a:pPr>
              <a:spcBef>
                <a:spcPct val="0"/>
              </a:spcBef>
            </a:pPr>
            <a:r>
              <a:rPr lang="en-US" altLang="zh-TW" sz="1600" dirty="0">
                <a:solidFill>
                  <a:prstClr val="black"/>
                </a:solidFill>
                <a:latin typeface="Century Gothic" pitchFamily="34" charset="0"/>
                <a:ea typeface="華康儷中黑" pitchFamily="49" charset="-120"/>
              </a:rPr>
              <a:t>X =</a:t>
            </a:r>
            <a:r>
              <a:rPr lang="zh-TW" altLang="en-US" sz="1600" dirty="0">
                <a:solidFill>
                  <a:prstClr val="black"/>
                </a:solidFill>
                <a:latin typeface="Century Gothic" pitchFamily="34" charset="0"/>
                <a:ea typeface="華康儷中黑" pitchFamily="49" charset="-120"/>
              </a:rPr>
              <a:t>潛在人選</a:t>
            </a:r>
            <a:r>
              <a:rPr lang="en-US" altLang="zh-TW" sz="1600" dirty="0">
                <a:solidFill>
                  <a:prstClr val="black"/>
                </a:solidFill>
                <a:latin typeface="Century Gothic" pitchFamily="34" charset="0"/>
                <a:ea typeface="華康儷中黑" pitchFamily="49" charset="-120"/>
              </a:rPr>
              <a:t>Your Possibilities</a:t>
            </a:r>
          </a:p>
          <a:p>
            <a:pPr>
              <a:spcBef>
                <a:spcPct val="0"/>
              </a:spcBef>
            </a:pPr>
            <a:r>
              <a:rPr lang="en-US" altLang="zh-TW" sz="1600" dirty="0">
                <a:solidFill>
                  <a:prstClr val="black"/>
                </a:solidFill>
                <a:latin typeface="Century Gothic" pitchFamily="34" charset="0"/>
                <a:ea typeface="華康儷中黑" pitchFamily="49" charset="-120"/>
              </a:rPr>
              <a:t>A =</a:t>
            </a:r>
            <a:r>
              <a:rPr lang="zh-TW" altLang="en-US" sz="1600" dirty="0">
                <a:solidFill>
                  <a:prstClr val="black"/>
                </a:solidFill>
                <a:latin typeface="Century Gothic" pitchFamily="34" charset="0"/>
                <a:ea typeface="華康儷中黑" pitchFamily="49" charset="-120"/>
              </a:rPr>
              <a:t>朋友</a:t>
            </a:r>
            <a:r>
              <a:rPr lang="en-US" altLang="zh-TW" sz="1600" dirty="0">
                <a:solidFill>
                  <a:prstClr val="black"/>
                </a:solidFill>
                <a:latin typeface="Century Gothic" pitchFamily="34" charset="0"/>
                <a:ea typeface="華康儷中黑" pitchFamily="49" charset="-120"/>
              </a:rPr>
              <a:t>/</a:t>
            </a:r>
            <a:r>
              <a:rPr lang="zh-TW" altLang="en-US" sz="1600" dirty="0">
                <a:solidFill>
                  <a:prstClr val="black"/>
                </a:solidFill>
                <a:latin typeface="Century Gothic" pitchFamily="34" charset="0"/>
                <a:ea typeface="華康儷中黑" pitchFamily="49" charset="-120"/>
              </a:rPr>
              <a:t>家人</a:t>
            </a:r>
            <a:r>
              <a:rPr lang="en-US" altLang="zh-TW" sz="1600" dirty="0">
                <a:solidFill>
                  <a:prstClr val="black"/>
                </a:solidFill>
                <a:latin typeface="Century Gothic" pitchFamily="34" charset="0"/>
                <a:ea typeface="華康儷中黑" pitchFamily="49" charset="-120"/>
              </a:rPr>
              <a:t>Friends/Family</a:t>
            </a:r>
          </a:p>
          <a:p>
            <a:pPr>
              <a:spcBef>
                <a:spcPct val="0"/>
              </a:spcBef>
            </a:pPr>
            <a:r>
              <a:rPr lang="en-US" altLang="zh-TW" sz="1600" dirty="0">
                <a:solidFill>
                  <a:prstClr val="black"/>
                </a:solidFill>
                <a:latin typeface="Century Gothic" pitchFamily="34" charset="0"/>
                <a:ea typeface="華康儷中黑" pitchFamily="49" charset="-120"/>
              </a:rPr>
              <a:t>B =</a:t>
            </a:r>
            <a:r>
              <a:rPr lang="zh-TW" altLang="en-US" sz="1600" dirty="0">
                <a:solidFill>
                  <a:prstClr val="black"/>
                </a:solidFill>
                <a:latin typeface="Century Gothic" pitchFamily="34" charset="0"/>
                <a:ea typeface="華康儷中黑" pitchFamily="49" charset="-120"/>
              </a:rPr>
              <a:t>工作</a:t>
            </a:r>
            <a:r>
              <a:rPr lang="en-US" altLang="zh-TW" sz="1600" dirty="0">
                <a:solidFill>
                  <a:prstClr val="black"/>
                </a:solidFill>
                <a:latin typeface="Century Gothic" pitchFamily="34" charset="0"/>
                <a:ea typeface="華康儷中黑" pitchFamily="49" charset="-120"/>
              </a:rPr>
              <a:t>Work</a:t>
            </a:r>
          </a:p>
          <a:p>
            <a:pPr defTabSz="457200" eaLnBrk="0" fontAlgn="base" hangingPunct="0">
              <a:spcBef>
                <a:spcPct val="20000"/>
              </a:spcBef>
              <a:spcAft>
                <a:spcPct val="0"/>
              </a:spcAft>
              <a:buFont typeface="Arial" pitchFamily="34" charset="0"/>
              <a:buNone/>
              <a:defRPr/>
            </a:pPr>
            <a:endParaRPr lang="en-US" sz="2200" dirty="0">
              <a:solidFill>
                <a:prstClr val="black"/>
              </a:solidFill>
              <a:latin typeface="Century Gothic" pitchFamily="34" charset="0"/>
              <a:ea typeface="華康儷中黑" pitchFamily="49" charset="-120"/>
              <a:cs typeface="Century Gothic" pitchFamily="34" charset="0"/>
            </a:endParaRPr>
          </a:p>
          <a:p>
            <a:pPr marL="514350" indent="-514350" defTabSz="457200" eaLnBrk="0" fontAlgn="base" hangingPunct="0">
              <a:spcBef>
                <a:spcPct val="20000"/>
              </a:spcBef>
              <a:spcAft>
                <a:spcPct val="0"/>
              </a:spcAft>
              <a:buFont typeface="Arial" pitchFamily="34" charset="0"/>
              <a:buNone/>
              <a:defRPr/>
            </a:pPr>
            <a:endParaRPr lang="en-US" sz="2200" u="sng" dirty="0">
              <a:solidFill>
                <a:prstClr val="black"/>
              </a:solidFill>
              <a:latin typeface="Century Gothic" pitchFamily="34" charset="0"/>
              <a:ea typeface="華康儷中黑" pitchFamily="49" charset="-120"/>
              <a:cs typeface="Century Gothic" pitchFamily="34" charset="0"/>
            </a:endParaRPr>
          </a:p>
          <a:p>
            <a:pPr defTabSz="457200" eaLnBrk="0" fontAlgn="base" hangingPunct="0">
              <a:spcBef>
                <a:spcPct val="20000"/>
              </a:spcBef>
              <a:spcAft>
                <a:spcPct val="0"/>
              </a:spcAft>
              <a:buFont typeface="Arial" pitchFamily="34" charset="0"/>
              <a:buNone/>
              <a:defRPr/>
            </a:pPr>
            <a:endParaRPr lang="en-US" sz="2200" u="sng" dirty="0">
              <a:solidFill>
                <a:prstClr val="black"/>
              </a:solidFill>
              <a:latin typeface="Century Gothic" pitchFamily="34" charset="0"/>
              <a:ea typeface="華康儷中黑" pitchFamily="49" charset="-120"/>
              <a:cs typeface="Century Gothic" pitchFamily="34" charset="0"/>
            </a:endParaRPr>
          </a:p>
          <a:p>
            <a:pPr defTabSz="457200" eaLnBrk="0" fontAlgn="base" hangingPunct="0">
              <a:spcBef>
                <a:spcPct val="20000"/>
              </a:spcBef>
              <a:spcAft>
                <a:spcPct val="0"/>
              </a:spcAft>
              <a:buFont typeface="Arial" pitchFamily="34" charset="0"/>
              <a:buNone/>
              <a:defRPr/>
            </a:pPr>
            <a:endParaRPr lang="en-US" sz="2200" u="sng" dirty="0">
              <a:solidFill>
                <a:prstClr val="black"/>
              </a:solidFill>
              <a:latin typeface="Century Gothic" pitchFamily="34" charset="0"/>
              <a:ea typeface="華康儷中黑" pitchFamily="49" charset="-120"/>
              <a:cs typeface="Century Gothic" pitchFamily="34" charset="0"/>
            </a:endParaRPr>
          </a:p>
        </p:txBody>
      </p:sp>
    </p:spTree>
    <p:extLst>
      <p:ext uri="{BB962C8B-B14F-4D97-AF65-F5344CB8AC3E}">
        <p14:creationId xmlns="" xmlns:p14="http://schemas.microsoft.com/office/powerpoint/2010/main" val="3768725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107522" name="Title 1"/>
          <p:cNvSpPr>
            <a:spLocks noGrp="1"/>
          </p:cNvSpPr>
          <p:nvPr>
            <p:ph type="title"/>
          </p:nvPr>
        </p:nvSpPr>
        <p:spPr>
          <a:xfrm>
            <a:off x="395288" y="450166"/>
            <a:ext cx="8229600" cy="1754872"/>
          </a:xfrm>
        </p:spPr>
        <p:txBody>
          <a:bodyPr/>
          <a:lstStyle/>
          <a:p>
            <a:pPr>
              <a:defRPr/>
            </a:pPr>
            <a:r>
              <a:rPr lang="zh-TW" altLang="en-US" dirty="0" smtClean="0">
                <a:ea typeface="華康儷中黑" pitchFamily="49" charset="-120"/>
              </a:rPr>
              <a:t>訂立團隊行動計劃的假設</a:t>
            </a:r>
            <a:r>
              <a:rPr lang="en-US" b="1" dirty="0" smtClean="0">
                <a:ea typeface="ＭＳ Ｐゴシック" pitchFamily="34" charset="-128"/>
              </a:rPr>
              <a:t/>
            </a:r>
            <a:br>
              <a:rPr lang="en-US" b="1" dirty="0" smtClean="0">
                <a:ea typeface="ＭＳ Ｐゴシック" pitchFamily="34" charset="-128"/>
              </a:rPr>
            </a:br>
            <a:r>
              <a:rPr lang="en-US" b="1" dirty="0" smtClean="0">
                <a:ea typeface="ＭＳ Ｐゴシック" pitchFamily="34" charset="-128"/>
              </a:rPr>
              <a:t>Assumptions for creating a Team Plan of action</a:t>
            </a:r>
          </a:p>
        </p:txBody>
      </p:sp>
      <p:sp>
        <p:nvSpPr>
          <p:cNvPr id="38915" name="Content Placeholder 2"/>
          <p:cNvSpPr>
            <a:spLocks noGrp="1"/>
          </p:cNvSpPr>
          <p:nvPr>
            <p:ph idx="1"/>
          </p:nvPr>
        </p:nvSpPr>
        <p:spPr>
          <a:xfrm>
            <a:off x="576263" y="2205038"/>
            <a:ext cx="8287869" cy="4652962"/>
          </a:xfrm>
        </p:spPr>
        <p:txBody>
          <a:bodyPr/>
          <a:lstStyle/>
          <a:p>
            <a:r>
              <a:rPr lang="zh-TW" altLang="en-US" dirty="0" smtClean="0">
                <a:ea typeface="華康儷中黑" pitchFamily="49" charset="-120"/>
              </a:rPr>
              <a:t>銷售美安香港產品賺取</a:t>
            </a:r>
            <a:r>
              <a:rPr lang="en-US" altLang="zh-TW" dirty="0" smtClean="0">
                <a:ea typeface="華康儷中黑" pitchFamily="49" charset="-120"/>
              </a:rPr>
              <a:t>30%</a:t>
            </a:r>
            <a:r>
              <a:rPr lang="zh-TW" altLang="en-US" dirty="0" smtClean="0">
                <a:ea typeface="華康儷中黑" pitchFamily="49" charset="-120"/>
              </a:rPr>
              <a:t>零售利潤</a:t>
            </a:r>
            <a:endParaRPr lang="en-US" altLang="zh-TW" dirty="0" smtClean="0">
              <a:ea typeface="華康儷中黑" pitchFamily="49" charset="-120"/>
            </a:endParaRPr>
          </a:p>
          <a:p>
            <a:r>
              <a:rPr lang="zh-TW" altLang="en-US" dirty="0" smtClean="0">
                <a:ea typeface="華康儷中黑" pitchFamily="49" charset="-120"/>
              </a:rPr>
              <a:t>零售</a:t>
            </a:r>
            <a:r>
              <a:rPr lang="en-US" altLang="zh-TW" dirty="0" smtClean="0">
                <a:ea typeface="華康儷中黑" pitchFamily="49" charset="-120"/>
              </a:rPr>
              <a:t>HK$750</a:t>
            </a:r>
            <a:r>
              <a:rPr lang="zh-TW" altLang="en-US" dirty="0" smtClean="0">
                <a:ea typeface="華康儷中黑" pitchFamily="49" charset="-120"/>
              </a:rPr>
              <a:t>美安香港產品</a:t>
            </a:r>
            <a:r>
              <a:rPr lang="en-US" altLang="zh-TW" dirty="0" smtClean="0">
                <a:ea typeface="華康儷中黑" pitchFamily="49" charset="-120"/>
              </a:rPr>
              <a:t> = HK$225</a:t>
            </a:r>
            <a:r>
              <a:rPr lang="zh-TW" altLang="en-US" dirty="0" smtClean="0">
                <a:ea typeface="華康儷中黑" pitchFamily="49" charset="-120"/>
              </a:rPr>
              <a:t>或以上利潤</a:t>
            </a:r>
            <a:endParaRPr lang="en-US" altLang="zh-TW" dirty="0" smtClean="0">
              <a:ea typeface="華康儷中黑" pitchFamily="49" charset="-120"/>
            </a:endParaRPr>
          </a:p>
          <a:p>
            <a:r>
              <a:rPr lang="zh-TW" altLang="en-US" dirty="0" smtClean="0">
                <a:ea typeface="華康儷中黑" pitchFamily="49" charset="-120"/>
              </a:rPr>
              <a:t>零售</a:t>
            </a:r>
            <a:r>
              <a:rPr lang="en-US" altLang="zh-TW" dirty="0" smtClean="0">
                <a:ea typeface="華康儷中黑" pitchFamily="49" charset="-120"/>
              </a:rPr>
              <a:t>HK$750</a:t>
            </a:r>
            <a:r>
              <a:rPr lang="zh-TW" altLang="en-US" dirty="0" smtClean="0">
                <a:ea typeface="華康儷中黑" pitchFamily="49" charset="-120"/>
              </a:rPr>
              <a:t>美安香港產品</a:t>
            </a:r>
            <a:r>
              <a:rPr lang="en-US" altLang="zh-TW" dirty="0" smtClean="0">
                <a:ea typeface="華康儷中黑" pitchFamily="49" charset="-120"/>
              </a:rPr>
              <a:t> = 50 BV</a:t>
            </a:r>
            <a:r>
              <a:rPr lang="zh-TW" altLang="en-US" dirty="0" smtClean="0">
                <a:ea typeface="華康儷中黑" pitchFamily="49" charset="-120"/>
              </a:rPr>
              <a:t>或更多</a:t>
            </a:r>
            <a:endParaRPr lang="en-US" altLang="zh-TW" dirty="0" smtClean="0">
              <a:ea typeface="華康儷中黑" pitchFamily="49" charset="-120"/>
            </a:endParaRPr>
          </a:p>
          <a:p>
            <a:pPr lvl="1"/>
            <a:r>
              <a:rPr lang="zh-TW" altLang="en-US" sz="2000" dirty="0" smtClean="0"/>
              <a:t>每月零售</a:t>
            </a:r>
            <a:r>
              <a:rPr lang="en-US" altLang="zh-TW" sz="2000" dirty="0" smtClean="0"/>
              <a:t>HK$1,500 </a:t>
            </a:r>
            <a:r>
              <a:rPr lang="en-US" altLang="zh-TW" sz="2200" dirty="0" smtClean="0">
                <a:latin typeface="Century Gothic" charset="0"/>
                <a:ea typeface="ＭＳ Ｐゴシック" charset="0"/>
                <a:cs typeface="Century Gothic" charset="0"/>
              </a:rPr>
              <a:t>= 100BV</a:t>
            </a:r>
          </a:p>
          <a:p>
            <a:pPr lvl="1"/>
            <a:r>
              <a:rPr lang="zh-TW" altLang="en-US" sz="2000" dirty="0" smtClean="0"/>
              <a:t>每月零售</a:t>
            </a:r>
            <a:r>
              <a:rPr lang="en-US" altLang="zh-TW" sz="2000" dirty="0" smtClean="0"/>
              <a:t>HK$1,500 </a:t>
            </a:r>
            <a:r>
              <a:rPr lang="en-US" altLang="zh-TW" sz="2200" dirty="0" smtClean="0">
                <a:latin typeface="Century Gothic" charset="0"/>
                <a:ea typeface="ＭＳ Ｐゴシック" charset="0"/>
                <a:cs typeface="Century Gothic" charset="0"/>
              </a:rPr>
              <a:t>= </a:t>
            </a:r>
            <a:r>
              <a:rPr lang="en-US" altLang="zh-TW" sz="2000" dirty="0" smtClean="0"/>
              <a:t>HK$450</a:t>
            </a:r>
            <a:r>
              <a:rPr lang="zh-TW" altLang="en-US" sz="2000" dirty="0" smtClean="0">
                <a:ea typeface="華康儷中黑" pitchFamily="49" charset="-120"/>
              </a:rPr>
              <a:t>利潤</a:t>
            </a:r>
            <a:endParaRPr lang="en-US" dirty="0" smtClean="0">
              <a:latin typeface="Century Gothic" charset="0"/>
              <a:ea typeface="ＭＳ Ｐゴシック" charset="0"/>
              <a:cs typeface="Century Gothic" charset="0"/>
            </a:endParaRPr>
          </a:p>
          <a:p>
            <a:r>
              <a:rPr lang="en-US" altLang="zh-TW" dirty="0" smtClean="0">
                <a:latin typeface="Century Gothic" charset="0"/>
                <a:ea typeface="ＭＳ Ｐゴシック" charset="0"/>
                <a:cs typeface="Century Gothic" charset="0"/>
              </a:rPr>
              <a:t>30% retail profit on sale of MHK Branded Products </a:t>
            </a:r>
          </a:p>
          <a:p>
            <a:r>
              <a:rPr lang="en-US" altLang="zh-TW" dirty="0" smtClean="0"/>
              <a:t>HK$750 </a:t>
            </a:r>
            <a:r>
              <a:rPr lang="en-US" altLang="zh-TW" dirty="0" smtClean="0">
                <a:latin typeface="Century Gothic" charset="0"/>
                <a:ea typeface="ＭＳ Ｐゴシック" charset="0"/>
                <a:cs typeface="Century Gothic" charset="0"/>
              </a:rPr>
              <a:t>retail sales of MHK Branded Products = </a:t>
            </a:r>
            <a:br>
              <a:rPr lang="en-US" altLang="zh-TW" dirty="0" smtClean="0">
                <a:latin typeface="Century Gothic" charset="0"/>
                <a:ea typeface="ＭＳ Ｐゴシック" charset="0"/>
                <a:cs typeface="Century Gothic" charset="0"/>
              </a:rPr>
            </a:br>
            <a:r>
              <a:rPr lang="en-US" altLang="zh-TW" dirty="0" smtClean="0"/>
              <a:t>HK$225 </a:t>
            </a:r>
            <a:r>
              <a:rPr lang="en-US" altLang="zh-TW" dirty="0" smtClean="0">
                <a:latin typeface="Century Gothic" charset="0"/>
                <a:ea typeface="ＭＳ Ｐゴシック" charset="0"/>
                <a:cs typeface="Century Gothic" charset="0"/>
              </a:rPr>
              <a:t>profit</a:t>
            </a:r>
          </a:p>
          <a:p>
            <a:r>
              <a:rPr lang="en-US" altLang="zh-TW" dirty="0" smtClean="0"/>
              <a:t>HK$750 </a:t>
            </a:r>
            <a:r>
              <a:rPr lang="en-US" altLang="zh-TW" dirty="0" smtClean="0">
                <a:latin typeface="Century Gothic" charset="0"/>
                <a:ea typeface="ＭＳ Ｐゴシック" charset="0"/>
                <a:cs typeface="Century Gothic" charset="0"/>
              </a:rPr>
              <a:t>retail sales of MHK Branded Products = 50 BV</a:t>
            </a:r>
          </a:p>
          <a:p>
            <a:pPr lvl="1"/>
            <a:r>
              <a:rPr lang="en-US" altLang="zh-TW" sz="2000" dirty="0" smtClean="0"/>
              <a:t>HK$1,500 </a:t>
            </a:r>
            <a:r>
              <a:rPr lang="en-US" altLang="zh-TW" sz="2200" dirty="0" smtClean="0">
                <a:latin typeface="Century Gothic" charset="0"/>
                <a:ea typeface="ＭＳ Ｐゴシック" charset="0"/>
                <a:cs typeface="Century Gothic" charset="0"/>
              </a:rPr>
              <a:t>retail Sales/month = 100BV</a:t>
            </a:r>
          </a:p>
          <a:p>
            <a:pPr lvl="1"/>
            <a:r>
              <a:rPr lang="en-US" altLang="zh-TW" sz="2000" dirty="0" smtClean="0"/>
              <a:t>HK$1,500 </a:t>
            </a:r>
            <a:r>
              <a:rPr lang="en-US" altLang="zh-TW" sz="2200" dirty="0" smtClean="0">
                <a:latin typeface="Century Gothic" charset="0"/>
                <a:ea typeface="ＭＳ Ｐゴシック" charset="0"/>
                <a:cs typeface="Century Gothic" charset="0"/>
              </a:rPr>
              <a:t>retail Sales/month = </a:t>
            </a:r>
            <a:r>
              <a:rPr lang="en-US" altLang="zh-TW" sz="2000" dirty="0" smtClean="0"/>
              <a:t>HK$450 </a:t>
            </a:r>
            <a:r>
              <a:rPr lang="en-US" altLang="zh-TW" sz="2200" dirty="0" smtClean="0">
                <a:latin typeface="Century Gothic" charset="0"/>
                <a:ea typeface="ＭＳ Ｐゴシック" charset="0"/>
                <a:cs typeface="Century Gothic" charset="0"/>
              </a:rPr>
              <a:t>profit</a:t>
            </a:r>
            <a:endParaRPr lang="en-US" altLang="zh-TW" sz="2200" dirty="0">
              <a:latin typeface="Century Gothic" charset="0"/>
              <a:ea typeface="ＭＳ Ｐゴシック" charset="0"/>
              <a:cs typeface="Century Gothic" charset="0"/>
            </a:endParaRPr>
          </a:p>
        </p:txBody>
      </p:sp>
    </p:spTree>
    <p:extLst>
      <p:ext uri="{BB962C8B-B14F-4D97-AF65-F5344CB8AC3E}">
        <p14:creationId xmlns="" xmlns:p14="http://schemas.microsoft.com/office/powerpoint/2010/main" val="2038743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107522" name="Title 1"/>
          <p:cNvSpPr>
            <a:spLocks noGrp="1"/>
          </p:cNvSpPr>
          <p:nvPr>
            <p:ph type="title"/>
          </p:nvPr>
        </p:nvSpPr>
        <p:spPr>
          <a:xfrm>
            <a:off x="395288" y="98471"/>
            <a:ext cx="8229600" cy="1965887"/>
          </a:xfrm>
        </p:spPr>
        <p:txBody>
          <a:bodyPr/>
          <a:lstStyle/>
          <a:p>
            <a:pPr>
              <a:defRPr/>
            </a:pPr>
            <a:r>
              <a:rPr lang="zh-TW" altLang="en-US" dirty="0" smtClean="0">
                <a:ea typeface="華康儷中黑" pitchFamily="49" charset="-120"/>
              </a:rPr>
              <a:t>訂立團隊行動計劃的假設</a:t>
            </a:r>
            <a:r>
              <a:rPr lang="en-US" b="1" dirty="0" smtClean="0">
                <a:ea typeface="ＭＳ Ｐゴシック" pitchFamily="34" charset="-128"/>
              </a:rPr>
              <a:t/>
            </a:r>
            <a:br>
              <a:rPr lang="en-US" b="1" dirty="0" smtClean="0">
                <a:ea typeface="ＭＳ Ｐゴシック" pitchFamily="34" charset="-128"/>
              </a:rPr>
            </a:br>
            <a:r>
              <a:rPr lang="en-US" b="1" dirty="0" smtClean="0">
                <a:ea typeface="ＭＳ Ｐゴシック" pitchFamily="34" charset="-128"/>
              </a:rPr>
              <a:t>Assumptions for creating a team Plan of action</a:t>
            </a:r>
          </a:p>
        </p:txBody>
      </p:sp>
      <p:sp>
        <p:nvSpPr>
          <p:cNvPr id="100355" name="Content Placeholder 2"/>
          <p:cNvSpPr>
            <a:spLocks noGrp="1"/>
          </p:cNvSpPr>
          <p:nvPr>
            <p:ph idx="1"/>
          </p:nvPr>
        </p:nvSpPr>
        <p:spPr>
          <a:xfrm>
            <a:off x="395289" y="1871004"/>
            <a:ext cx="8748712" cy="4294848"/>
          </a:xfrm>
        </p:spPr>
        <p:txBody>
          <a:bodyPr/>
          <a:lstStyle/>
          <a:p>
            <a:pPr marL="0" indent="0">
              <a:buFont typeface="Arial" pitchFamily="34" charset="0"/>
              <a:buNone/>
              <a:defRPr/>
            </a:pPr>
            <a:r>
              <a:rPr lang="en-US" altLang="zh-TW" sz="2000" dirty="0" smtClean="0">
                <a:ea typeface="華康儷中黑" pitchFamily="49" charset="-120"/>
              </a:rPr>
              <a:t>50%</a:t>
            </a:r>
            <a:r>
              <a:rPr lang="zh-TW" altLang="en-US" sz="2000" dirty="0" smtClean="0">
                <a:ea typeface="華康儷中黑" pitchFamily="49" charset="-120"/>
              </a:rPr>
              <a:t>或以上顧客會每月重複購物（化妝品、護膚品及健康與營養產品的額外銷售）</a:t>
            </a:r>
            <a:endParaRPr lang="en-US" altLang="zh-TW" sz="2000" dirty="0" smtClean="0">
              <a:ea typeface="華康儷中黑" pitchFamily="49" charset="-120"/>
            </a:endParaRPr>
          </a:p>
          <a:p>
            <a:pPr lvl="1"/>
            <a:r>
              <a:rPr lang="en-US" altLang="zh-TW" sz="1600" dirty="0" smtClean="0">
                <a:ea typeface="華康儷中黑" pitchFamily="49" charset="-120"/>
                <a:cs typeface="Century Gothic" charset="0"/>
              </a:rPr>
              <a:t>HK$1,500</a:t>
            </a:r>
            <a:r>
              <a:rPr lang="zh-TW" altLang="en-US" sz="1600" dirty="0" smtClean="0">
                <a:ea typeface="華康儷中黑" pitchFamily="49" charset="-120"/>
              </a:rPr>
              <a:t>零售</a:t>
            </a:r>
            <a:r>
              <a:rPr lang="en-US" altLang="zh-TW" sz="1600" dirty="0" smtClean="0">
                <a:ea typeface="華康儷中黑" pitchFamily="49" charset="-120"/>
                <a:cs typeface="Century Gothic" charset="0"/>
              </a:rPr>
              <a:t> (</a:t>
            </a:r>
            <a:r>
              <a:rPr lang="zh-TW" altLang="en-US" sz="1600" dirty="0" smtClean="0">
                <a:ea typeface="華康儷中黑" pitchFamily="49" charset="-120"/>
                <a:cs typeface="Century Gothic" charset="0"/>
              </a:rPr>
              <a:t>新產品</a:t>
            </a:r>
            <a:r>
              <a:rPr lang="en-US" altLang="zh-TW" sz="1600" dirty="0" smtClean="0">
                <a:ea typeface="華康儷中黑" pitchFamily="49" charset="-120"/>
                <a:cs typeface="Century Gothic" charset="0"/>
              </a:rPr>
              <a:t>) x 12</a:t>
            </a:r>
            <a:r>
              <a:rPr lang="zh-TW" altLang="en-US" sz="1600" dirty="0" smtClean="0">
                <a:ea typeface="華康儷中黑" pitchFamily="49" charset="-120"/>
                <a:cs typeface="Century Gothic" charset="0"/>
              </a:rPr>
              <a:t>個月</a:t>
            </a:r>
            <a:r>
              <a:rPr lang="en-US" altLang="zh-TW" sz="1600" dirty="0" smtClean="0">
                <a:ea typeface="華康儷中黑" pitchFamily="49" charset="-120"/>
                <a:cs typeface="Century Gothic" charset="0"/>
              </a:rPr>
              <a:t>= HK$18,000 (</a:t>
            </a:r>
            <a:r>
              <a:rPr lang="zh-TW" altLang="en-US" sz="1600" dirty="0" smtClean="0">
                <a:ea typeface="華康儷中黑" pitchFamily="49" charset="-120"/>
                <a:cs typeface="Century Gothic" charset="0"/>
              </a:rPr>
              <a:t>新產品</a:t>
            </a:r>
            <a:r>
              <a:rPr lang="en-US" altLang="zh-TW" sz="1600" dirty="0" smtClean="0">
                <a:ea typeface="華康儷中黑" pitchFamily="49" charset="-120"/>
                <a:cs typeface="Century Gothic" charset="0"/>
              </a:rPr>
              <a:t>)/</a:t>
            </a:r>
            <a:r>
              <a:rPr lang="zh-TW" altLang="en-US" sz="1600" dirty="0" smtClean="0">
                <a:ea typeface="華康儷中黑" pitchFamily="49" charset="-120"/>
                <a:cs typeface="Century Gothic" charset="0"/>
              </a:rPr>
              <a:t>月</a:t>
            </a:r>
            <a:endParaRPr lang="en-US" altLang="zh-TW" sz="1600" dirty="0" smtClean="0">
              <a:ea typeface="華康儷中黑" pitchFamily="49" charset="-120"/>
              <a:cs typeface="Century Gothic" charset="0"/>
            </a:endParaRPr>
          </a:p>
          <a:p>
            <a:pPr lvl="1"/>
            <a:r>
              <a:rPr lang="en-US" altLang="zh-TW" sz="1600" dirty="0" smtClean="0">
                <a:ea typeface="華康儷中黑" pitchFamily="49" charset="-120"/>
                <a:cs typeface="Century Gothic" charset="0"/>
              </a:rPr>
              <a:t>HK$18,000 (</a:t>
            </a:r>
            <a:r>
              <a:rPr lang="zh-TW" altLang="en-US" sz="1600" dirty="0" smtClean="0">
                <a:ea typeface="華康儷中黑" pitchFamily="49" charset="-120"/>
                <a:cs typeface="Century Gothic" charset="0"/>
              </a:rPr>
              <a:t>新產品</a:t>
            </a:r>
            <a:r>
              <a:rPr lang="en-US" altLang="zh-TW" sz="1600" dirty="0" smtClean="0">
                <a:ea typeface="華康儷中黑" pitchFamily="49" charset="-120"/>
                <a:cs typeface="Century Gothic" charset="0"/>
              </a:rPr>
              <a:t>) x 50% = HK$9,000 (</a:t>
            </a:r>
            <a:r>
              <a:rPr lang="zh-TW" altLang="en-US" sz="1600" dirty="0" smtClean="0">
                <a:ea typeface="華康儷中黑" pitchFamily="49" charset="-120"/>
                <a:cs typeface="Century Gothic" charset="0"/>
              </a:rPr>
              <a:t>重</a:t>
            </a:r>
            <a:r>
              <a:rPr lang="zh-TW" altLang="en-US" sz="1600" dirty="0" smtClean="0">
                <a:ea typeface="華康儷中黑" pitchFamily="49" charset="-120"/>
              </a:rPr>
              <a:t>複購物</a:t>
            </a:r>
            <a:r>
              <a:rPr lang="en-US" altLang="zh-TW" sz="1600" dirty="0" smtClean="0">
                <a:ea typeface="華康儷中黑" pitchFamily="49" charset="-120"/>
                <a:cs typeface="Century Gothic" charset="0"/>
              </a:rPr>
              <a:t>)/</a:t>
            </a:r>
            <a:r>
              <a:rPr lang="zh-TW" altLang="en-US" sz="1600" dirty="0" smtClean="0">
                <a:ea typeface="華康儷中黑" pitchFamily="49" charset="-120"/>
                <a:cs typeface="Century Gothic" charset="0"/>
              </a:rPr>
              <a:t>月</a:t>
            </a:r>
            <a:endParaRPr lang="en-US" altLang="zh-TW" sz="1600" dirty="0" smtClean="0">
              <a:ea typeface="華康儷中黑" pitchFamily="49" charset="-120"/>
              <a:cs typeface="Century Gothic" charset="0"/>
            </a:endParaRPr>
          </a:p>
          <a:p>
            <a:pPr lvl="1"/>
            <a:r>
              <a:rPr lang="en-US" altLang="zh-TW" sz="1600" dirty="0" smtClean="0">
                <a:ea typeface="華康儷中黑" pitchFamily="49" charset="-120"/>
                <a:cs typeface="Century Gothic" charset="0"/>
              </a:rPr>
              <a:t>HK$9,000 (</a:t>
            </a:r>
            <a:r>
              <a:rPr lang="zh-TW" altLang="en-US" sz="1600" dirty="0" smtClean="0">
                <a:ea typeface="華康儷中黑" pitchFamily="49" charset="-120"/>
                <a:cs typeface="Century Gothic" charset="0"/>
              </a:rPr>
              <a:t>重</a:t>
            </a:r>
            <a:r>
              <a:rPr lang="zh-TW" altLang="en-US" sz="1600" dirty="0" smtClean="0">
                <a:ea typeface="華康儷中黑" pitchFamily="49" charset="-120"/>
              </a:rPr>
              <a:t>複購物</a:t>
            </a:r>
            <a:r>
              <a:rPr lang="en-US" altLang="zh-TW" sz="1600" dirty="0" smtClean="0">
                <a:ea typeface="華康儷中黑" pitchFamily="49" charset="-120"/>
                <a:cs typeface="Century Gothic" charset="0"/>
              </a:rPr>
              <a:t>)</a:t>
            </a:r>
            <a:r>
              <a:rPr lang="zh-TW" altLang="en-US" sz="1600" dirty="0" smtClean="0">
                <a:ea typeface="華康儷中黑" pitchFamily="49" charset="-120"/>
                <a:cs typeface="Century Gothic" charset="0"/>
              </a:rPr>
              <a:t>月</a:t>
            </a:r>
            <a:r>
              <a:rPr lang="en-US" altLang="zh-TW" sz="1600" dirty="0" smtClean="0">
                <a:ea typeface="華康儷中黑" pitchFamily="49" charset="-120"/>
                <a:cs typeface="Century Gothic" charset="0"/>
              </a:rPr>
              <a:t>= 600 BV (</a:t>
            </a:r>
            <a:r>
              <a:rPr lang="zh-TW" altLang="en-US" sz="1600" dirty="0" smtClean="0">
                <a:ea typeface="華康儷中黑" pitchFamily="49" charset="-120"/>
                <a:cs typeface="Century Gothic" charset="0"/>
              </a:rPr>
              <a:t>重</a:t>
            </a:r>
            <a:r>
              <a:rPr lang="zh-TW" altLang="en-US" sz="1600" dirty="0" smtClean="0">
                <a:ea typeface="華康儷中黑" pitchFamily="49" charset="-120"/>
              </a:rPr>
              <a:t>複購物</a:t>
            </a:r>
            <a:r>
              <a:rPr lang="en-US" altLang="zh-TW" sz="1600" dirty="0" smtClean="0">
                <a:ea typeface="華康儷中黑" pitchFamily="49" charset="-120"/>
                <a:cs typeface="Century Gothic" charset="0"/>
              </a:rPr>
              <a:t>)/</a:t>
            </a:r>
            <a:r>
              <a:rPr lang="zh-TW" altLang="en-US" sz="1600" dirty="0" smtClean="0">
                <a:ea typeface="華康儷中黑" pitchFamily="49" charset="-120"/>
                <a:cs typeface="Century Gothic" charset="0"/>
              </a:rPr>
              <a:t>月</a:t>
            </a:r>
            <a:endParaRPr lang="en-US" altLang="zh-TW" sz="1600" dirty="0" smtClean="0">
              <a:ea typeface="華康儷中黑" pitchFamily="49" charset="-120"/>
              <a:cs typeface="Century Gothic" charset="0"/>
            </a:endParaRPr>
          </a:p>
          <a:p>
            <a:pPr lvl="1"/>
            <a:r>
              <a:rPr lang="en-US" altLang="zh-TW" sz="1600" dirty="0" smtClean="0">
                <a:ea typeface="華康儷中黑" pitchFamily="49" charset="-120"/>
                <a:cs typeface="Century Gothic" charset="0"/>
              </a:rPr>
              <a:t>HK$9,000 (</a:t>
            </a:r>
            <a:r>
              <a:rPr lang="zh-TW" altLang="en-US" sz="1600" dirty="0" smtClean="0">
                <a:ea typeface="華康儷中黑" pitchFamily="49" charset="-120"/>
                <a:cs typeface="Century Gothic" charset="0"/>
              </a:rPr>
              <a:t>重</a:t>
            </a:r>
            <a:r>
              <a:rPr lang="zh-TW" altLang="en-US" sz="1600" dirty="0" smtClean="0">
                <a:ea typeface="華康儷中黑" pitchFamily="49" charset="-120"/>
              </a:rPr>
              <a:t>複購物</a:t>
            </a:r>
            <a:r>
              <a:rPr lang="en-US" altLang="zh-TW" sz="1600" dirty="0" smtClean="0">
                <a:ea typeface="華康儷中黑" pitchFamily="49" charset="-120"/>
                <a:cs typeface="Century Gothic" charset="0"/>
              </a:rPr>
              <a:t>)</a:t>
            </a:r>
            <a:r>
              <a:rPr lang="zh-TW" altLang="en-US" sz="1600" dirty="0" smtClean="0">
                <a:ea typeface="華康儷中黑" pitchFamily="49" charset="-120"/>
                <a:cs typeface="Century Gothic" charset="0"/>
              </a:rPr>
              <a:t>月</a:t>
            </a:r>
            <a:r>
              <a:rPr lang="en-US" altLang="zh-TW" sz="1600" dirty="0" smtClean="0">
                <a:ea typeface="華康儷中黑" pitchFamily="49" charset="-120"/>
                <a:cs typeface="Century Gothic" charset="0"/>
              </a:rPr>
              <a:t>= HK$1,350</a:t>
            </a:r>
            <a:r>
              <a:rPr lang="zh-TW" altLang="en-US" sz="1600" dirty="0" smtClean="0">
                <a:ea typeface="華康儷中黑" pitchFamily="49" charset="-120"/>
                <a:cs typeface="Century Gothic" charset="0"/>
              </a:rPr>
              <a:t>重</a:t>
            </a:r>
            <a:r>
              <a:rPr lang="zh-TW" altLang="en-US" sz="1600" dirty="0" smtClean="0">
                <a:ea typeface="華康儷中黑" pitchFamily="49" charset="-120"/>
              </a:rPr>
              <a:t>複利潤</a:t>
            </a:r>
            <a:endParaRPr lang="en-US" altLang="zh-TW" sz="1600" dirty="0" smtClean="0">
              <a:ea typeface="華康儷中黑" pitchFamily="49" charset="-120"/>
            </a:endParaRPr>
          </a:p>
          <a:p>
            <a:pPr marL="0" indent="0">
              <a:buFont typeface="Arial" pitchFamily="34" charset="0"/>
              <a:buNone/>
              <a:defRPr/>
            </a:pPr>
            <a:r>
              <a:rPr lang="zh-TW" altLang="en-US" sz="2000" b="1" dirty="0" smtClean="0">
                <a:ea typeface="華康儷中黑" pitchFamily="49" charset="-120"/>
              </a:rPr>
              <a:t>兩</a:t>
            </a:r>
            <a:r>
              <a:rPr lang="en-US" altLang="zh-TW" sz="2000" b="1" dirty="0" smtClean="0">
                <a:ea typeface="華康儷中黑" pitchFamily="49" charset="-120"/>
              </a:rPr>
              <a:t>(2)</a:t>
            </a:r>
            <a:r>
              <a:rPr lang="zh-TW" altLang="en-US" sz="2000" b="1" dirty="0" smtClean="0">
                <a:ea typeface="華康儷中黑" pitchFamily="49" charset="-120"/>
              </a:rPr>
              <a:t>個超連鎖店主團隊，各產生</a:t>
            </a:r>
            <a:r>
              <a:rPr lang="en-US" altLang="zh-TW" sz="2000" b="1" dirty="0" smtClean="0">
                <a:ea typeface="華康儷中黑" pitchFamily="49" charset="-120"/>
              </a:rPr>
              <a:t>5,000 BV</a:t>
            </a:r>
            <a:r>
              <a:rPr lang="zh-TW" altLang="en-US" sz="2000" b="1" dirty="0" smtClean="0">
                <a:ea typeface="華康儷中黑" pitchFamily="49" charset="-120"/>
              </a:rPr>
              <a:t>，帶來</a:t>
            </a:r>
            <a:r>
              <a:rPr lang="en-US" altLang="zh-TW" sz="2000" b="1" dirty="0" smtClean="0">
                <a:ea typeface="華康儷中黑" pitchFamily="49" charset="-120"/>
              </a:rPr>
              <a:t>HK$11,500</a:t>
            </a:r>
            <a:r>
              <a:rPr lang="zh-TW" altLang="en-US" sz="2000" b="1" dirty="0" smtClean="0">
                <a:ea typeface="華康儷中黑" pitchFamily="49" charset="-120"/>
              </a:rPr>
              <a:t>佣金</a:t>
            </a:r>
            <a:endParaRPr lang="en-US" sz="2200" dirty="0" smtClean="0">
              <a:ea typeface="華康儷中黑" pitchFamily="49" charset="-120"/>
            </a:endParaRPr>
          </a:p>
          <a:p>
            <a:pPr marL="0" indent="0">
              <a:buFont typeface="Arial" pitchFamily="34" charset="0"/>
              <a:buNone/>
              <a:defRPr/>
            </a:pPr>
            <a:r>
              <a:rPr lang="en-US" sz="1800" dirty="0" smtClean="0">
                <a:ea typeface="華康儷中黑" pitchFamily="49" charset="-120"/>
              </a:rPr>
              <a:t>50% or more clients will be repeat buyers monthly (based on add-on sales of cosmetics, skincare and health and nutrition supplements, etc..)</a:t>
            </a:r>
          </a:p>
          <a:p>
            <a:pPr lvl="1"/>
            <a:r>
              <a:rPr lang="en-US" sz="1600" dirty="0" smtClean="0">
                <a:ea typeface="華康儷中黑" pitchFamily="49" charset="-120"/>
                <a:cs typeface="Century Gothic" charset="0"/>
              </a:rPr>
              <a:t>HK</a:t>
            </a:r>
            <a:r>
              <a:rPr lang="en-US" sz="1600" dirty="0">
                <a:ea typeface="華康儷中黑" pitchFamily="49" charset="-120"/>
                <a:cs typeface="Century Gothic" charset="0"/>
              </a:rPr>
              <a:t>$1,500 retail Sales (New Business) x 12 months = HK$18,000 (New Business)/month</a:t>
            </a:r>
          </a:p>
          <a:p>
            <a:pPr lvl="1"/>
            <a:r>
              <a:rPr lang="en-US" sz="1600" dirty="0" smtClean="0">
                <a:ea typeface="華康儷中黑" pitchFamily="49" charset="-120"/>
                <a:cs typeface="Century Gothic" charset="0"/>
              </a:rPr>
              <a:t>HK</a:t>
            </a:r>
            <a:r>
              <a:rPr lang="en-US" sz="1600" dirty="0">
                <a:ea typeface="華康儷中黑" pitchFamily="49" charset="-120"/>
                <a:cs typeface="Century Gothic" charset="0"/>
              </a:rPr>
              <a:t>$18,000 (New Business) x 50% = HK$9,000 (Repeat Business)/month</a:t>
            </a:r>
          </a:p>
          <a:p>
            <a:pPr lvl="1"/>
            <a:r>
              <a:rPr lang="en-US" sz="1600" dirty="0" smtClean="0">
                <a:ea typeface="華康儷中黑" pitchFamily="49" charset="-120"/>
                <a:cs typeface="Century Gothic" charset="0"/>
              </a:rPr>
              <a:t>HK</a:t>
            </a:r>
            <a:r>
              <a:rPr lang="en-US" sz="1600" dirty="0">
                <a:ea typeface="華康儷中黑" pitchFamily="49" charset="-120"/>
                <a:cs typeface="Century Gothic" charset="0"/>
              </a:rPr>
              <a:t>$9,000 (Repeat Business) month = 600 BV (Repeat  Business)/month</a:t>
            </a:r>
          </a:p>
          <a:p>
            <a:pPr lvl="1"/>
            <a:r>
              <a:rPr lang="en-US" sz="1600" dirty="0" smtClean="0">
                <a:ea typeface="華康儷中黑" pitchFamily="49" charset="-120"/>
                <a:cs typeface="Century Gothic" charset="0"/>
              </a:rPr>
              <a:t>HK</a:t>
            </a:r>
            <a:r>
              <a:rPr lang="en-US" sz="1600" dirty="0">
                <a:ea typeface="華康儷中黑" pitchFamily="49" charset="-120"/>
                <a:cs typeface="Century Gothic" charset="0"/>
              </a:rPr>
              <a:t>$9,000 (Repeat Business) month = HK$1,350 Repeat  </a:t>
            </a:r>
            <a:r>
              <a:rPr lang="en-US" sz="1600" dirty="0" smtClean="0">
                <a:ea typeface="華康儷中黑" pitchFamily="49" charset="-120"/>
                <a:cs typeface="Century Gothic" charset="0"/>
              </a:rPr>
              <a:t>Profit</a:t>
            </a:r>
            <a:r>
              <a:rPr lang="en-US" sz="1800" dirty="0" smtClean="0">
                <a:ea typeface="華康儷中黑" pitchFamily="49" charset="-120"/>
                <a:cs typeface="Century Gothic" charset="0"/>
              </a:rPr>
              <a:t/>
            </a:r>
            <a:br>
              <a:rPr lang="en-US" sz="1800" dirty="0" smtClean="0">
                <a:ea typeface="華康儷中黑" pitchFamily="49" charset="-120"/>
                <a:cs typeface="Century Gothic" charset="0"/>
              </a:rPr>
            </a:br>
            <a:r>
              <a:rPr lang="en-US" b="1" dirty="0" smtClean="0">
                <a:ea typeface="華康儷中黑" pitchFamily="49" charset="-120"/>
                <a:cs typeface="Century Gothic" charset="0"/>
              </a:rPr>
              <a:t>Two (2) teams of </a:t>
            </a:r>
            <a:r>
              <a:rPr lang="en-US" b="1" dirty="0" err="1" smtClean="0">
                <a:ea typeface="華康儷中黑" pitchFamily="49" charset="-120"/>
                <a:cs typeface="Century Gothic" charset="0"/>
              </a:rPr>
              <a:t>UnFranchise</a:t>
            </a:r>
            <a:r>
              <a:rPr lang="en-US" b="1" baseline="30000" dirty="0" smtClean="0">
                <a:ea typeface="華康儷中黑" pitchFamily="49" charset="-120"/>
                <a:cs typeface="Century Gothic" charset="0"/>
              </a:rPr>
              <a:t>®</a:t>
            </a:r>
            <a:r>
              <a:rPr lang="en-US" b="1" dirty="0" smtClean="0">
                <a:ea typeface="華康儷中黑" pitchFamily="49" charset="-120"/>
                <a:cs typeface="Century Gothic" charset="0"/>
              </a:rPr>
              <a:t> Owners each generating 5,000 BV results in $11,500 in commissions</a:t>
            </a:r>
            <a:endParaRPr lang="en-US" b="1" dirty="0" smtClean="0">
              <a:ea typeface="華康儷中黑" pitchFamily="49" charset="-120"/>
            </a:endParaRPr>
          </a:p>
          <a:p>
            <a:pPr lvl="1">
              <a:buFont typeface="Arial" pitchFamily="34" charset="0"/>
              <a:buChar char="–"/>
              <a:defRPr/>
            </a:pPr>
            <a:endParaRPr lang="en-US" dirty="0" smtClean="0">
              <a:ea typeface="華康儷中黑" pitchFamily="49" charset="-120"/>
            </a:endParaRPr>
          </a:p>
          <a:p>
            <a:pPr>
              <a:buFont typeface="Arial" pitchFamily="34" charset="0"/>
              <a:buNone/>
              <a:defRPr/>
            </a:pPr>
            <a:endParaRPr lang="en-US" dirty="0" smtClean="0">
              <a:ea typeface="華康儷中黑" pitchFamily="49" charset="-120"/>
            </a:endParaRPr>
          </a:p>
        </p:txBody>
      </p:sp>
    </p:spTree>
    <p:extLst>
      <p:ext uri="{BB962C8B-B14F-4D97-AF65-F5344CB8AC3E}">
        <p14:creationId xmlns="" xmlns:p14="http://schemas.microsoft.com/office/powerpoint/2010/main" val="988482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0" y="1741554"/>
            <a:ext cx="9144000" cy="4762500"/>
          </a:xfrm>
        </p:spPr>
        <p:txBody>
          <a:bodyPr/>
          <a:lstStyle/>
          <a:p>
            <a:pPr>
              <a:spcBef>
                <a:spcPts val="0"/>
              </a:spcBef>
            </a:pPr>
            <a:r>
              <a:rPr lang="zh-TW" altLang="en-US" sz="1800" dirty="0" smtClean="0">
                <a:ea typeface="華康儷中黑" pitchFamily="49" charset="-120"/>
              </a:rPr>
              <a:t>每個超連鎖店主</a:t>
            </a:r>
            <a:r>
              <a:rPr lang="en-US" altLang="zh-TW" sz="1800" dirty="0" smtClean="0">
                <a:ea typeface="華康儷中黑" pitchFamily="49" charset="-120"/>
              </a:rPr>
              <a:t>(</a:t>
            </a:r>
            <a:r>
              <a:rPr lang="zh-TW" altLang="en-US" sz="1800" dirty="0" smtClean="0">
                <a:ea typeface="華康儷中黑" pitchFamily="49" charset="-120"/>
              </a:rPr>
              <a:t>團隊成員</a:t>
            </a:r>
            <a:r>
              <a:rPr lang="en-US" altLang="zh-TW" sz="1800" dirty="0" smtClean="0">
                <a:ea typeface="華康儷中黑" pitchFamily="49" charset="-120"/>
              </a:rPr>
              <a:t>)</a:t>
            </a:r>
            <a:r>
              <a:rPr lang="zh-TW" altLang="en-US" sz="1800" b="1" dirty="0" smtClean="0">
                <a:ea typeface="華康儷中黑" pitchFamily="49" charset="-120"/>
              </a:rPr>
              <a:t>承諾</a:t>
            </a:r>
            <a:r>
              <a:rPr lang="zh-TW" altLang="en-US" sz="1800" dirty="0" smtClean="0">
                <a:ea typeface="華康儷中黑" pitchFamily="49" charset="-120"/>
              </a:rPr>
              <a:t>每月使月</a:t>
            </a:r>
            <a:r>
              <a:rPr lang="en-US" altLang="zh-TW" sz="1800" dirty="0" smtClean="0">
                <a:ea typeface="華康儷中黑" pitchFamily="49" charset="-120"/>
              </a:rPr>
              <a:t>100-150BV</a:t>
            </a:r>
            <a:r>
              <a:rPr lang="zh-TW" altLang="en-US" sz="1800" dirty="0" smtClean="0">
                <a:ea typeface="華康儷中黑" pitchFamily="49" charset="-120"/>
              </a:rPr>
              <a:t>產品</a:t>
            </a:r>
            <a:endParaRPr lang="en-US" altLang="zh-TW" sz="1800" dirty="0" smtClean="0">
              <a:ea typeface="華康儷中黑" pitchFamily="49" charset="-120"/>
            </a:endParaRPr>
          </a:p>
          <a:p>
            <a:pPr>
              <a:spcBef>
                <a:spcPts val="0"/>
              </a:spcBef>
            </a:pPr>
            <a:r>
              <a:rPr lang="zh-TW" altLang="en-US" sz="1800" dirty="0" smtClean="0">
                <a:ea typeface="華康儷中黑" pitchFamily="49" charset="-120"/>
              </a:rPr>
              <a:t>每個超連鎖店主</a:t>
            </a:r>
            <a:r>
              <a:rPr lang="en-US" altLang="zh-TW" sz="1800" dirty="0" smtClean="0">
                <a:ea typeface="華康儷中黑" pitchFamily="49" charset="-120"/>
              </a:rPr>
              <a:t>(</a:t>
            </a:r>
            <a:r>
              <a:rPr lang="zh-TW" altLang="en-US" sz="1800" dirty="0" smtClean="0">
                <a:ea typeface="華康儷中黑" pitchFamily="49" charset="-120"/>
              </a:rPr>
              <a:t>團隊成員</a:t>
            </a:r>
            <a:r>
              <a:rPr lang="en-US" altLang="zh-TW" sz="1800" dirty="0" smtClean="0">
                <a:ea typeface="華康儷中黑" pitchFamily="49" charset="-120"/>
              </a:rPr>
              <a:t>)</a:t>
            </a:r>
            <a:r>
              <a:rPr lang="zh-TW" altLang="en-US" sz="1800" b="1" dirty="0" smtClean="0">
                <a:ea typeface="華康儷中黑" pitchFamily="49" charset="-120"/>
              </a:rPr>
              <a:t>承諾</a:t>
            </a:r>
            <a:r>
              <a:rPr lang="zh-TW" altLang="en-US" sz="1800" dirty="0" smtClean="0">
                <a:ea typeface="華康儷中黑" pitchFamily="49" charset="-120"/>
              </a:rPr>
              <a:t>每月零售</a:t>
            </a:r>
            <a:r>
              <a:rPr lang="en-US" altLang="zh-TW" sz="1800" dirty="0" smtClean="0">
                <a:ea typeface="華康儷中黑" pitchFamily="49" charset="-120"/>
              </a:rPr>
              <a:t>HK$1,500 = </a:t>
            </a:r>
            <a:r>
              <a:rPr lang="zh-TW" altLang="en-US" sz="1800" dirty="0" smtClean="0">
                <a:ea typeface="華康儷中黑" pitchFamily="49" charset="-120"/>
              </a:rPr>
              <a:t>每月</a:t>
            </a:r>
            <a:r>
              <a:rPr lang="en-US" altLang="zh-TW" sz="1800" dirty="0" smtClean="0">
                <a:ea typeface="華康儷中黑" pitchFamily="49" charset="-120"/>
              </a:rPr>
              <a:t>HK$450</a:t>
            </a:r>
            <a:r>
              <a:rPr lang="zh-TW" altLang="en-US" sz="1800" dirty="0" smtClean="0">
                <a:ea typeface="華康儷中黑" pitchFamily="49" charset="-120"/>
              </a:rPr>
              <a:t>零售利潤及</a:t>
            </a:r>
            <a:r>
              <a:rPr lang="en-US" altLang="zh-TW" sz="1800" dirty="0" smtClean="0">
                <a:ea typeface="華康儷中黑" pitchFamily="49" charset="-120"/>
              </a:rPr>
              <a:t>100 B	</a:t>
            </a:r>
            <a:br>
              <a:rPr lang="en-US" altLang="zh-TW" sz="1800" dirty="0" smtClean="0">
                <a:ea typeface="華康儷中黑" pitchFamily="49" charset="-120"/>
              </a:rPr>
            </a:br>
            <a:r>
              <a:rPr lang="zh-TW" altLang="en-US" sz="1800" b="1" i="1" dirty="0" smtClean="0">
                <a:ea typeface="華康儷中黑" pitchFamily="49" charset="-120"/>
              </a:rPr>
              <a:t>開展事業的頭</a:t>
            </a:r>
            <a:r>
              <a:rPr lang="en-US" altLang="zh-TW" sz="1800" b="1" i="1" dirty="0" smtClean="0">
                <a:ea typeface="華康儷中黑" pitchFamily="49" charset="-120"/>
              </a:rPr>
              <a:t>12</a:t>
            </a:r>
            <a:r>
              <a:rPr lang="zh-TW" altLang="en-US" sz="1800" b="1" i="1" dirty="0" smtClean="0">
                <a:ea typeface="華康儷中黑" pitchFamily="49" charset="-120"/>
              </a:rPr>
              <a:t>個月</a:t>
            </a:r>
            <a:endParaRPr lang="en-US" altLang="zh-TW" sz="1800" b="1" i="1" dirty="0" smtClean="0">
              <a:ea typeface="華康儷中黑" pitchFamily="49" charset="-120"/>
            </a:endParaRPr>
          </a:p>
          <a:p>
            <a:pPr>
              <a:spcBef>
                <a:spcPts val="0"/>
              </a:spcBef>
            </a:pPr>
            <a:r>
              <a:rPr lang="zh-TW" altLang="en-US" sz="1800" dirty="0" smtClean="0">
                <a:ea typeface="華康儷中黑" pitchFamily="49" charset="-120"/>
              </a:rPr>
              <a:t>每個超連鎖店主</a:t>
            </a:r>
            <a:r>
              <a:rPr lang="en-US" altLang="zh-TW" sz="1800" dirty="0" smtClean="0">
                <a:ea typeface="華康儷中黑" pitchFamily="49" charset="-120"/>
              </a:rPr>
              <a:t>(</a:t>
            </a:r>
            <a:r>
              <a:rPr lang="zh-TW" altLang="en-US" sz="1800" dirty="0" smtClean="0">
                <a:ea typeface="華康儷中黑" pitchFamily="49" charset="-120"/>
              </a:rPr>
              <a:t>團隊成員</a:t>
            </a:r>
            <a:r>
              <a:rPr lang="en-US" altLang="zh-TW" sz="1800" dirty="0" smtClean="0">
                <a:ea typeface="華康儷中黑" pitchFamily="49" charset="-120"/>
              </a:rPr>
              <a:t>)</a:t>
            </a:r>
            <a:r>
              <a:rPr lang="zh-TW" altLang="en-US" sz="1800" b="1" dirty="0" smtClean="0">
                <a:ea typeface="華康儷中黑" pitchFamily="49" charset="-120"/>
              </a:rPr>
              <a:t>承諾</a:t>
            </a:r>
            <a:r>
              <a:rPr lang="zh-TW" altLang="en-US" sz="1800" dirty="0" smtClean="0">
                <a:ea typeface="華康儷中黑" pitchFamily="49" charset="-120"/>
              </a:rPr>
              <a:t>每月向四</a:t>
            </a:r>
            <a:r>
              <a:rPr lang="en-US" altLang="zh-TW" sz="1800" dirty="0" smtClean="0">
                <a:ea typeface="華康儷中黑" pitchFamily="49" charset="-120"/>
              </a:rPr>
              <a:t>(4)</a:t>
            </a:r>
            <a:r>
              <a:rPr lang="zh-TW" altLang="en-US" sz="1800" dirty="0" smtClean="0">
                <a:ea typeface="華康儷中黑" pitchFamily="49" charset="-120"/>
              </a:rPr>
              <a:t>個合格潛在夥伴展示計劃</a:t>
            </a:r>
            <a:endParaRPr lang="en-US" altLang="zh-TW" sz="1800" dirty="0" smtClean="0">
              <a:ea typeface="華康儷中黑" pitchFamily="49" charset="-120"/>
            </a:endParaRPr>
          </a:p>
          <a:p>
            <a:pPr>
              <a:spcBef>
                <a:spcPts val="0"/>
              </a:spcBef>
            </a:pPr>
            <a:r>
              <a:rPr lang="zh-TW" altLang="en-US" sz="1800" dirty="0" smtClean="0">
                <a:ea typeface="華康儷中黑" pitchFamily="49" charset="-120"/>
              </a:rPr>
              <a:t>註冊比例</a:t>
            </a:r>
            <a:r>
              <a:rPr lang="en-US" altLang="zh-TW" sz="1800" dirty="0" smtClean="0">
                <a:ea typeface="華康儷中黑" pitchFamily="49" charset="-120"/>
              </a:rPr>
              <a:t>8:1</a:t>
            </a:r>
          </a:p>
          <a:p>
            <a:pPr lvl="1">
              <a:spcBef>
                <a:spcPts val="0"/>
              </a:spcBef>
            </a:pPr>
            <a:r>
              <a:rPr lang="zh-TW" altLang="en-US" sz="1800" dirty="0" smtClean="0">
                <a:ea typeface="華康儷中黑" pitchFamily="49" charset="-120"/>
              </a:rPr>
              <a:t>向</a:t>
            </a:r>
            <a:r>
              <a:rPr lang="en-US" altLang="zh-TW" sz="1800" dirty="0" smtClean="0">
                <a:ea typeface="華康儷中黑" pitchFamily="49" charset="-120"/>
              </a:rPr>
              <a:t>8</a:t>
            </a:r>
            <a:r>
              <a:rPr lang="zh-TW" altLang="en-US" sz="1800" dirty="0" smtClean="0">
                <a:ea typeface="華康儷中黑" pitchFamily="49" charset="-120"/>
              </a:rPr>
              <a:t>個合格潛在夥伴展示計劃</a:t>
            </a:r>
            <a:endParaRPr lang="en-US" altLang="zh-TW" sz="1800" dirty="0" smtClean="0">
              <a:ea typeface="華康儷中黑" pitchFamily="49" charset="-120"/>
            </a:endParaRPr>
          </a:p>
          <a:p>
            <a:pPr lvl="1">
              <a:spcBef>
                <a:spcPts val="0"/>
              </a:spcBef>
            </a:pPr>
            <a:r>
              <a:rPr lang="zh-TW" altLang="en-US" sz="1800" dirty="0" smtClean="0">
                <a:ea typeface="華康儷中黑" pitchFamily="49" charset="-120"/>
              </a:rPr>
              <a:t>註冊一</a:t>
            </a:r>
            <a:r>
              <a:rPr lang="en-US" altLang="zh-TW" sz="1800" dirty="0" smtClean="0">
                <a:ea typeface="華康儷中黑" pitchFamily="49" charset="-120"/>
              </a:rPr>
              <a:t>(1)</a:t>
            </a:r>
            <a:r>
              <a:rPr lang="zh-TW" altLang="en-US" sz="1800" dirty="0" smtClean="0">
                <a:ea typeface="華康儷中黑" pitchFamily="49" charset="-120"/>
              </a:rPr>
              <a:t>個超連鎖店主</a:t>
            </a:r>
            <a:endParaRPr lang="en-US" sz="2200" dirty="0" smtClean="0">
              <a:latin typeface="Century Gothic" charset="0"/>
              <a:ea typeface="ＭＳ Ｐゴシック" charset="0"/>
              <a:cs typeface="Century Gothic" charset="0"/>
            </a:endParaRPr>
          </a:p>
          <a:p>
            <a:r>
              <a:rPr lang="en-US" altLang="zh-TW" sz="1800" dirty="0" smtClean="0">
                <a:latin typeface="Century Gothic" charset="0"/>
                <a:ea typeface="ＭＳ Ｐゴシック" charset="0"/>
                <a:cs typeface="Century Gothic" charset="0"/>
              </a:rPr>
              <a:t>Each </a:t>
            </a:r>
            <a:r>
              <a:rPr lang="en-US" altLang="zh-TW" sz="1800" dirty="0" err="1" smtClean="0">
                <a:latin typeface="Century Gothic" charset="0"/>
                <a:ea typeface="ＭＳ Ｐゴシック" charset="0"/>
                <a:cs typeface="Century Gothic" charset="0"/>
              </a:rPr>
              <a:t>UnFrachise</a:t>
            </a:r>
            <a:r>
              <a:rPr lang="en-US" altLang="zh-TW" sz="1800" baseline="30000" dirty="0" smtClean="0">
                <a:latin typeface="Century Gothic" charset="0"/>
                <a:ea typeface="ＭＳ Ｐゴシック" charset="0"/>
                <a:cs typeface="Century Gothic" charset="0"/>
              </a:rPr>
              <a:t>™ </a:t>
            </a:r>
            <a:r>
              <a:rPr lang="en-US" altLang="zh-TW" sz="1800" dirty="0" smtClean="0">
                <a:latin typeface="Century Gothic" charset="0"/>
                <a:ea typeface="ＭＳ Ｐゴシック" charset="0"/>
                <a:cs typeface="Century Gothic" charset="0"/>
              </a:rPr>
              <a:t>Owner (Team Member) </a:t>
            </a:r>
            <a:r>
              <a:rPr lang="en-US" altLang="zh-TW" sz="1800" b="1" dirty="0" smtClean="0">
                <a:latin typeface="Century Gothic" charset="0"/>
                <a:ea typeface="ＭＳ Ｐゴシック" charset="0"/>
                <a:cs typeface="Century Gothic" charset="0"/>
              </a:rPr>
              <a:t>commits</a:t>
            </a:r>
            <a:r>
              <a:rPr lang="en-US" altLang="zh-TW" sz="1800" dirty="0" smtClean="0">
                <a:latin typeface="Century Gothic" charset="0"/>
                <a:ea typeface="ＭＳ Ｐゴシック" charset="0"/>
                <a:cs typeface="Century Gothic" charset="0"/>
              </a:rPr>
              <a:t> to use 100 – 150 BV / month</a:t>
            </a:r>
            <a:endParaRPr lang="en-US" altLang="zh-TW" sz="1800" baseline="30000" dirty="0" smtClean="0">
              <a:latin typeface="Century Gothic" charset="0"/>
              <a:ea typeface="ＭＳ Ｐゴシック" charset="0"/>
              <a:cs typeface="Century Gothic" charset="0"/>
            </a:endParaRPr>
          </a:p>
          <a:p>
            <a:r>
              <a:rPr lang="en-US" altLang="zh-TW" sz="1800" dirty="0" smtClean="0">
                <a:latin typeface="Century Gothic" charset="0"/>
                <a:ea typeface="ＭＳ Ｐゴシック" charset="0"/>
                <a:cs typeface="Century Gothic" charset="0"/>
              </a:rPr>
              <a:t>Each </a:t>
            </a:r>
            <a:r>
              <a:rPr lang="en-US" altLang="zh-TW" sz="1800" dirty="0" err="1" smtClean="0">
                <a:latin typeface="Century Gothic" charset="0"/>
                <a:ea typeface="ＭＳ Ｐゴシック" charset="0"/>
                <a:cs typeface="Century Gothic" charset="0"/>
              </a:rPr>
              <a:t>UnFranchise</a:t>
            </a:r>
            <a:r>
              <a:rPr lang="en-US" altLang="zh-TW" sz="1800" baseline="30000" dirty="0" smtClean="0">
                <a:latin typeface="Century Gothic" charset="0"/>
                <a:ea typeface="ＭＳ Ｐゴシック" charset="0"/>
                <a:cs typeface="Century Gothic" charset="0"/>
              </a:rPr>
              <a:t>™</a:t>
            </a:r>
            <a:r>
              <a:rPr lang="en-US" altLang="zh-TW" sz="1800" dirty="0" smtClean="0">
                <a:latin typeface="Century Gothic" charset="0"/>
                <a:ea typeface="ＭＳ Ｐゴシック" charset="0"/>
                <a:cs typeface="Century Gothic" charset="0"/>
              </a:rPr>
              <a:t> Owner (Team Member) </a:t>
            </a:r>
            <a:r>
              <a:rPr lang="en-US" altLang="zh-TW" sz="1800" b="1" dirty="0" smtClean="0">
                <a:latin typeface="Century Gothic" charset="0"/>
                <a:ea typeface="ＭＳ Ｐゴシック" charset="0"/>
                <a:cs typeface="Century Gothic" charset="0"/>
              </a:rPr>
              <a:t>commits to </a:t>
            </a:r>
            <a:r>
              <a:rPr lang="en-US" altLang="zh-TW" sz="1800" dirty="0" smtClean="0">
                <a:latin typeface="Century Gothic" charset="0"/>
                <a:ea typeface="ＭＳ Ｐゴシック" charset="0"/>
                <a:cs typeface="Century Gothic" charset="0"/>
              </a:rPr>
              <a:t>selling HK$1,500 at retail / month = HK$450 retail profit and 100 BV/month 	     </a:t>
            </a:r>
            <a:r>
              <a:rPr lang="en-US" altLang="zh-TW" sz="1800" b="1" i="1" dirty="0" smtClean="0">
                <a:latin typeface="Century Gothic" charset="0"/>
                <a:ea typeface="ＭＳ Ｐゴシック" charset="0"/>
                <a:cs typeface="Century Gothic" charset="0"/>
              </a:rPr>
              <a:t>FIRST 12 MONTHS IN BUSINESS</a:t>
            </a:r>
            <a:endParaRPr lang="en-US" altLang="zh-TW" sz="1800" dirty="0" smtClean="0">
              <a:latin typeface="Century Gothic" charset="0"/>
              <a:ea typeface="ＭＳ Ｐゴシック" charset="0"/>
              <a:cs typeface="Century Gothic" charset="0"/>
            </a:endParaRPr>
          </a:p>
          <a:p>
            <a:r>
              <a:rPr lang="en-US" altLang="zh-TW" sz="1800" dirty="0" smtClean="0">
                <a:latin typeface="Century Gothic" charset="0"/>
                <a:ea typeface="ＭＳ Ｐゴシック" charset="0"/>
                <a:cs typeface="Century Gothic" charset="0"/>
              </a:rPr>
              <a:t>Each </a:t>
            </a:r>
            <a:r>
              <a:rPr lang="en-US" altLang="zh-TW" sz="1800" dirty="0" err="1" smtClean="0">
                <a:latin typeface="Century Gothic" charset="0"/>
                <a:ea typeface="ＭＳ Ｐゴシック" charset="0"/>
                <a:cs typeface="Century Gothic" charset="0"/>
              </a:rPr>
              <a:t>UnFranchise</a:t>
            </a:r>
            <a:r>
              <a:rPr lang="en-US" altLang="zh-TW" sz="1800" baseline="30000" dirty="0" smtClean="0">
                <a:latin typeface="Century Gothic" charset="0"/>
                <a:ea typeface="ＭＳ Ｐゴシック" charset="0"/>
                <a:cs typeface="Century Gothic" charset="0"/>
              </a:rPr>
              <a:t>™</a:t>
            </a:r>
            <a:r>
              <a:rPr lang="en-US" altLang="zh-TW" sz="1800" dirty="0" smtClean="0">
                <a:latin typeface="Century Gothic" charset="0"/>
                <a:ea typeface="ＭＳ Ｐゴシック" charset="0"/>
                <a:cs typeface="Century Gothic" charset="0"/>
              </a:rPr>
              <a:t> Owner (Team Member) </a:t>
            </a:r>
            <a:r>
              <a:rPr lang="en-US" altLang="zh-TW" sz="1800" b="1" dirty="0" smtClean="0">
                <a:latin typeface="Century Gothic" charset="0"/>
                <a:ea typeface="ＭＳ Ｐゴシック" charset="0"/>
                <a:cs typeface="Century Gothic" charset="0"/>
              </a:rPr>
              <a:t>commits to </a:t>
            </a:r>
            <a:r>
              <a:rPr lang="en-US" altLang="zh-TW" sz="1800" dirty="0" smtClean="0">
                <a:latin typeface="Century Gothic" charset="0"/>
                <a:ea typeface="ＭＳ Ｐゴシック" charset="0"/>
                <a:cs typeface="Century Gothic" charset="0"/>
              </a:rPr>
              <a:t>exposing the Business Plan to four (4) qualified individuals per month</a:t>
            </a:r>
          </a:p>
          <a:p>
            <a:r>
              <a:rPr lang="en-US" altLang="zh-TW" sz="1800" dirty="0" smtClean="0">
                <a:latin typeface="Century Gothic" charset="0"/>
                <a:ea typeface="ＭＳ Ｐゴシック" charset="0"/>
                <a:cs typeface="Century Gothic" charset="0"/>
              </a:rPr>
              <a:t>Registration ratio of 8:1</a:t>
            </a:r>
          </a:p>
          <a:p>
            <a:pPr lvl="1"/>
            <a:r>
              <a:rPr lang="en-US" altLang="zh-TW" sz="1800" dirty="0" smtClean="0">
                <a:latin typeface="Century Gothic" charset="0"/>
                <a:ea typeface="ＭＳ Ｐゴシック" charset="0"/>
              </a:rPr>
              <a:t>Expose Business Plan to eight qualified individuals </a:t>
            </a:r>
          </a:p>
          <a:p>
            <a:pPr lvl="1"/>
            <a:r>
              <a:rPr lang="en-US" altLang="zh-TW" sz="1800" dirty="0" smtClean="0">
                <a:latin typeface="Century Gothic" charset="0"/>
                <a:ea typeface="ＭＳ Ｐゴシック" charset="0"/>
              </a:rPr>
              <a:t>Register one (1) new </a:t>
            </a:r>
            <a:r>
              <a:rPr lang="en-US" altLang="zh-TW" sz="1800" dirty="0" err="1" smtClean="0">
                <a:latin typeface="Century Gothic" charset="0"/>
                <a:ea typeface="ＭＳ Ｐゴシック" charset="0"/>
                <a:cs typeface="Century Gothic" charset="0"/>
              </a:rPr>
              <a:t>UnFranchise</a:t>
            </a:r>
            <a:r>
              <a:rPr lang="en-US" altLang="zh-TW" sz="1800" baseline="30000" dirty="0" smtClean="0">
                <a:latin typeface="Century Gothic" charset="0"/>
                <a:ea typeface="ＭＳ Ｐゴシック" charset="0"/>
                <a:cs typeface="Century Gothic" charset="0"/>
              </a:rPr>
              <a:t>™ </a:t>
            </a:r>
            <a:r>
              <a:rPr lang="en-US" altLang="zh-TW" sz="1800" dirty="0" smtClean="0">
                <a:latin typeface="Century Gothic" charset="0"/>
                <a:ea typeface="ＭＳ Ｐゴシック" charset="0"/>
                <a:cs typeface="Century Gothic" charset="0"/>
              </a:rPr>
              <a:t>Owner </a:t>
            </a:r>
            <a:endParaRPr lang="en-US" altLang="zh-TW" sz="1800" dirty="0">
              <a:latin typeface="Century Gothic" charset="0"/>
              <a:ea typeface="ＭＳ Ｐゴシック" charset="0"/>
            </a:endParaRPr>
          </a:p>
        </p:txBody>
      </p:sp>
      <p:sp>
        <p:nvSpPr>
          <p:cNvPr id="4" name="Title 1"/>
          <p:cNvSpPr>
            <a:spLocks noGrp="1"/>
          </p:cNvSpPr>
          <p:nvPr>
            <p:ph type="title"/>
          </p:nvPr>
        </p:nvSpPr>
        <p:spPr>
          <a:xfrm>
            <a:off x="395288" y="-84413"/>
            <a:ext cx="8229600" cy="1825967"/>
          </a:xfrm>
        </p:spPr>
        <p:txBody>
          <a:bodyPr/>
          <a:lstStyle/>
          <a:p>
            <a:r>
              <a:rPr lang="zh-TW" altLang="en-US" sz="3200" dirty="0" smtClean="0">
                <a:ea typeface="華康儷中黑" pitchFamily="49" charset="-120"/>
              </a:rPr>
              <a:t>訂立團隊行動計劃的假設</a:t>
            </a:r>
            <a:r>
              <a:rPr lang="en-US" sz="3200" b="1" cap="none" dirty="0" smtClean="0">
                <a:latin typeface="Century Gothic" charset="0"/>
                <a:ea typeface="ＭＳ Ｐゴシック" charset="0"/>
                <a:cs typeface="Century Gothic" charset="0"/>
              </a:rPr>
              <a:t/>
            </a:r>
            <a:br>
              <a:rPr lang="en-US" sz="3200" b="1" cap="none" dirty="0" smtClean="0">
                <a:latin typeface="Century Gothic" charset="0"/>
                <a:ea typeface="ＭＳ Ｐゴシック" charset="0"/>
                <a:cs typeface="Century Gothic" charset="0"/>
              </a:rPr>
            </a:br>
            <a:r>
              <a:rPr lang="en-US" sz="3200" b="1" cap="none" dirty="0" smtClean="0">
                <a:latin typeface="Century Gothic" charset="0"/>
                <a:ea typeface="ＭＳ Ｐゴシック" charset="0"/>
                <a:cs typeface="Century Gothic" charset="0"/>
              </a:rPr>
              <a:t>ASSUMPTIONS </a:t>
            </a:r>
            <a:r>
              <a:rPr lang="en-US" sz="3200" b="1" cap="none" dirty="0">
                <a:latin typeface="Century Gothic" charset="0"/>
                <a:ea typeface="ＭＳ Ｐゴシック" charset="0"/>
                <a:cs typeface="Century Gothic" charset="0"/>
              </a:rPr>
              <a:t>FOR CREATING THE</a:t>
            </a:r>
            <a:br>
              <a:rPr lang="en-US" sz="3200" b="1" cap="none" dirty="0">
                <a:latin typeface="Century Gothic" charset="0"/>
                <a:ea typeface="ＭＳ Ｐゴシック" charset="0"/>
                <a:cs typeface="Century Gothic" charset="0"/>
              </a:rPr>
            </a:br>
            <a:r>
              <a:rPr lang="en-US" sz="3200" b="1" cap="none" dirty="0">
                <a:latin typeface="Century Gothic" charset="0"/>
                <a:ea typeface="ＭＳ Ｐゴシック" charset="0"/>
                <a:cs typeface="Century Gothic" charset="0"/>
              </a:rPr>
              <a:t>TEAM</a:t>
            </a:r>
            <a:r>
              <a:rPr lang="ja-JP" altLang="en-US" sz="3200" b="1" cap="none" dirty="0">
                <a:latin typeface="Century Gothic" charset="0"/>
                <a:ea typeface="ＭＳ Ｐゴシック" charset="0"/>
                <a:cs typeface="Century Gothic" charset="0"/>
              </a:rPr>
              <a:t>’</a:t>
            </a:r>
            <a:r>
              <a:rPr lang="en-US" sz="3200" b="1" cap="none" dirty="0">
                <a:latin typeface="Century Gothic" charset="0"/>
                <a:ea typeface="ＭＳ Ｐゴシック" charset="0"/>
                <a:cs typeface="Century Gothic" charset="0"/>
              </a:rPr>
              <a:t>S PLAN OF ACTION</a:t>
            </a:r>
          </a:p>
        </p:txBody>
      </p:sp>
    </p:spTree>
    <p:extLst>
      <p:ext uri="{BB962C8B-B14F-4D97-AF65-F5344CB8AC3E}">
        <p14:creationId xmlns="" xmlns:p14="http://schemas.microsoft.com/office/powerpoint/2010/main" val="3796504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848668" y="2349500"/>
            <a:ext cx="5331845" cy="4525963"/>
          </a:xfrm>
        </p:spPr>
        <p:txBody>
          <a:bodyPr/>
          <a:lstStyle/>
          <a:p>
            <a:pPr>
              <a:buFont typeface="Arial" charset="0"/>
              <a:buNone/>
            </a:pPr>
            <a:r>
              <a:rPr lang="en-US" sz="1800" b="1" u="sng" dirty="0">
                <a:latin typeface="Century Gothic" charset="0"/>
                <a:ea typeface="ＭＳ Ｐゴシック" charset="0"/>
                <a:cs typeface="Century Gothic" charset="0"/>
              </a:rPr>
              <a:t>Team Growth Based on 8:1 Ratio</a:t>
            </a:r>
          </a:p>
          <a:p>
            <a:r>
              <a:rPr lang="en-US" sz="1800" dirty="0">
                <a:latin typeface="Century Gothic" charset="0"/>
                <a:ea typeface="ＭＳ Ｐゴシック" charset="0"/>
                <a:cs typeface="Century Gothic" charset="0"/>
              </a:rPr>
              <a:t>Month 1 = You + 1 (8 qualified individuals)</a:t>
            </a:r>
          </a:p>
          <a:p>
            <a:r>
              <a:rPr lang="en-US" sz="1800" dirty="0">
                <a:latin typeface="Century Gothic" charset="0"/>
                <a:ea typeface="ＭＳ Ｐゴシック" charset="0"/>
                <a:cs typeface="Century Gothic" charset="0"/>
              </a:rPr>
              <a:t>Month 2 = You + 2 (12 qualified individuals)</a:t>
            </a:r>
          </a:p>
          <a:p>
            <a:r>
              <a:rPr lang="en-US" sz="1800" dirty="0">
                <a:latin typeface="Century Gothic" charset="0"/>
                <a:ea typeface="ＭＳ Ｐゴシック" charset="0"/>
                <a:cs typeface="Century Gothic" charset="0"/>
              </a:rPr>
              <a:t>Month 3 = You + 3 (16 qualified individuals)</a:t>
            </a:r>
          </a:p>
          <a:p>
            <a:r>
              <a:rPr lang="en-US" sz="1800" dirty="0">
                <a:latin typeface="Century Gothic" charset="0"/>
                <a:ea typeface="ＭＳ Ｐゴシック" charset="0"/>
                <a:cs typeface="Century Gothic" charset="0"/>
              </a:rPr>
              <a:t>Month 4 = You + 5 (20 qualified individuals</a:t>
            </a:r>
            <a:r>
              <a:rPr lang="en-US" sz="1800" dirty="0" smtClean="0">
                <a:latin typeface="Century Gothic" charset="0"/>
                <a:ea typeface="ＭＳ Ｐゴシック" charset="0"/>
                <a:cs typeface="Century Gothic" charset="0"/>
              </a:rPr>
              <a:t>)</a:t>
            </a:r>
          </a:p>
          <a:p>
            <a:endParaRPr lang="en-US" sz="1800" dirty="0" smtClean="0">
              <a:latin typeface="Century Gothic" charset="0"/>
              <a:ea typeface="ＭＳ Ｐゴシック" charset="0"/>
              <a:cs typeface="Century Gothic" charset="0"/>
            </a:endParaRPr>
          </a:p>
          <a:p>
            <a:endParaRPr lang="en-US" sz="1800" dirty="0">
              <a:latin typeface="Century Gothic" charset="0"/>
              <a:ea typeface="ＭＳ Ｐゴシック" charset="0"/>
              <a:cs typeface="Century Gothic" charset="0"/>
            </a:endParaRPr>
          </a:p>
          <a:p>
            <a:r>
              <a:rPr lang="en-US" sz="1800" dirty="0">
                <a:latin typeface="Century Gothic" charset="0"/>
                <a:ea typeface="ＭＳ Ｐゴシック" charset="0"/>
                <a:cs typeface="Century Gothic" charset="0"/>
              </a:rPr>
              <a:t>Month 5 = You + 1 (8 qualified individuals)</a:t>
            </a:r>
          </a:p>
          <a:p>
            <a:r>
              <a:rPr lang="en-US" sz="1800" dirty="0">
                <a:latin typeface="Century Gothic" charset="0"/>
                <a:ea typeface="ＭＳ Ｐゴシック" charset="0"/>
                <a:cs typeface="Century Gothic" charset="0"/>
              </a:rPr>
              <a:t>Month 6 = You + 2 (12 qualified individuals)</a:t>
            </a:r>
          </a:p>
          <a:p>
            <a:r>
              <a:rPr lang="en-US" sz="1800" dirty="0">
                <a:latin typeface="Century Gothic" charset="0"/>
                <a:ea typeface="ＭＳ Ｐゴシック" charset="0"/>
                <a:cs typeface="Century Gothic" charset="0"/>
              </a:rPr>
              <a:t>Month 7 = You + 3 (16 qualified individuals)</a:t>
            </a:r>
          </a:p>
          <a:p>
            <a:r>
              <a:rPr lang="en-US" sz="1800" dirty="0">
                <a:latin typeface="Century Gothic" charset="0"/>
                <a:ea typeface="ＭＳ Ｐゴシック" charset="0"/>
                <a:cs typeface="Century Gothic" charset="0"/>
              </a:rPr>
              <a:t>Month 8 = You + 5 (20 qualified individuals)</a:t>
            </a:r>
          </a:p>
        </p:txBody>
      </p:sp>
      <p:sp>
        <p:nvSpPr>
          <p:cNvPr id="4" name="Title 1"/>
          <p:cNvSpPr>
            <a:spLocks noGrp="1"/>
          </p:cNvSpPr>
          <p:nvPr>
            <p:ph type="title"/>
          </p:nvPr>
        </p:nvSpPr>
        <p:spPr>
          <a:xfrm>
            <a:off x="395288" y="365760"/>
            <a:ext cx="8229600" cy="1829753"/>
          </a:xfrm>
        </p:spPr>
        <p:txBody>
          <a:bodyPr/>
          <a:lstStyle/>
          <a:p>
            <a:r>
              <a:rPr lang="zh-TW" altLang="en-US" dirty="0" smtClean="0">
                <a:ea typeface="華康儷中黑" pitchFamily="49" charset="-120"/>
              </a:rPr>
              <a:t>訂立團隊行動計劃的假設</a:t>
            </a:r>
            <a:r>
              <a:rPr lang="en-US" b="1" cap="none" dirty="0" smtClean="0">
                <a:latin typeface="Century Gothic" charset="0"/>
                <a:ea typeface="ＭＳ Ｐゴシック" charset="0"/>
                <a:cs typeface="Century Gothic" charset="0"/>
              </a:rPr>
              <a:t/>
            </a:r>
            <a:br>
              <a:rPr lang="en-US" b="1" cap="none" dirty="0" smtClean="0">
                <a:latin typeface="Century Gothic" charset="0"/>
                <a:ea typeface="ＭＳ Ｐゴシック" charset="0"/>
                <a:cs typeface="Century Gothic" charset="0"/>
              </a:rPr>
            </a:br>
            <a:r>
              <a:rPr lang="en-US" b="1" cap="none" dirty="0" smtClean="0">
                <a:latin typeface="Century Gothic" charset="0"/>
                <a:ea typeface="ＭＳ Ｐゴシック" charset="0"/>
                <a:cs typeface="Century Gothic" charset="0"/>
              </a:rPr>
              <a:t>ASSUMPTIONS </a:t>
            </a:r>
            <a:r>
              <a:rPr lang="en-US" b="1" cap="none" dirty="0">
                <a:latin typeface="Century Gothic" charset="0"/>
                <a:ea typeface="ＭＳ Ｐゴシック" charset="0"/>
                <a:cs typeface="Century Gothic" charset="0"/>
              </a:rPr>
              <a:t>FOR CREATING THE  TEAM</a:t>
            </a:r>
            <a:r>
              <a:rPr lang="ja-JP" altLang="en-US" b="1" cap="none">
                <a:latin typeface="Century Gothic" charset="0"/>
                <a:ea typeface="ＭＳ Ｐゴシック" charset="0"/>
                <a:cs typeface="Century Gothic" charset="0"/>
              </a:rPr>
              <a:t>’</a:t>
            </a:r>
            <a:r>
              <a:rPr lang="en-US" b="1" cap="none" dirty="0">
                <a:latin typeface="Century Gothic" charset="0"/>
                <a:ea typeface="ＭＳ Ｐゴシック" charset="0"/>
                <a:cs typeface="Century Gothic" charset="0"/>
              </a:rPr>
              <a:t>S PLAN OF ACTION</a:t>
            </a:r>
          </a:p>
        </p:txBody>
      </p:sp>
      <p:cxnSp>
        <p:nvCxnSpPr>
          <p:cNvPr id="6" name="Straight Connector 5"/>
          <p:cNvCxnSpPr>
            <a:cxnSpLocks noChangeShapeType="1"/>
          </p:cNvCxnSpPr>
          <p:nvPr/>
        </p:nvCxnSpPr>
        <p:spPr bwMode="auto">
          <a:xfrm>
            <a:off x="0" y="4508500"/>
            <a:ext cx="8388350" cy="0"/>
          </a:xfrm>
          <a:prstGeom prst="line">
            <a:avLst/>
          </a:prstGeom>
          <a:noFill/>
          <a:ln w="19050" cap="sq">
            <a:solidFill>
              <a:schemeClr val="tx1"/>
            </a:solidFill>
            <a:bevel/>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41989" name="TextBox 7"/>
          <p:cNvSpPr txBox="1">
            <a:spLocks noChangeArrowheads="1"/>
          </p:cNvSpPr>
          <p:nvPr/>
        </p:nvSpPr>
        <p:spPr bwMode="auto">
          <a:xfrm>
            <a:off x="34925" y="2606722"/>
            <a:ext cx="360363" cy="1570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dirty="0">
                <a:solidFill>
                  <a:prstClr val="black"/>
                </a:solidFill>
                <a:latin typeface="Century Gothic" charset="0"/>
              </a:rPr>
              <a:t>L</a:t>
            </a:r>
          </a:p>
          <a:p>
            <a:pPr algn="ctr" defTabSz="457200" eaLnBrk="1" hangingPunct="1"/>
            <a:r>
              <a:rPr lang="en-US" dirty="0">
                <a:solidFill>
                  <a:prstClr val="black"/>
                </a:solidFill>
                <a:latin typeface="Century Gothic" charset="0"/>
              </a:rPr>
              <a:t>E</a:t>
            </a:r>
          </a:p>
          <a:p>
            <a:pPr algn="ctr" defTabSz="457200" eaLnBrk="1" hangingPunct="1"/>
            <a:r>
              <a:rPr lang="en-US" dirty="0">
                <a:solidFill>
                  <a:prstClr val="black"/>
                </a:solidFill>
                <a:latin typeface="Century Gothic" charset="0"/>
              </a:rPr>
              <a:t>F</a:t>
            </a:r>
          </a:p>
          <a:p>
            <a:pPr algn="ctr" defTabSz="457200" eaLnBrk="1" hangingPunct="1"/>
            <a:r>
              <a:rPr lang="en-US" dirty="0">
                <a:solidFill>
                  <a:prstClr val="black"/>
                </a:solidFill>
                <a:latin typeface="Century Gothic" charset="0"/>
              </a:rPr>
              <a:t>T</a:t>
            </a:r>
          </a:p>
        </p:txBody>
      </p:sp>
      <p:sp>
        <p:nvSpPr>
          <p:cNvPr id="41990" name="TextBox 8"/>
          <p:cNvSpPr txBox="1">
            <a:spLocks noChangeArrowheads="1"/>
          </p:cNvSpPr>
          <p:nvPr/>
        </p:nvSpPr>
        <p:spPr bwMode="auto">
          <a:xfrm>
            <a:off x="40944" y="4581525"/>
            <a:ext cx="360363"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dirty="0" smtClean="0">
                <a:solidFill>
                  <a:prstClr val="black"/>
                </a:solidFill>
                <a:latin typeface="Century Gothic" charset="0"/>
              </a:rPr>
              <a:t>RI</a:t>
            </a:r>
          </a:p>
          <a:p>
            <a:pPr algn="ctr" defTabSz="457200" eaLnBrk="1" hangingPunct="1"/>
            <a:r>
              <a:rPr lang="en-US" dirty="0" smtClean="0">
                <a:solidFill>
                  <a:prstClr val="black"/>
                </a:solidFill>
                <a:latin typeface="Century Gothic" charset="0"/>
              </a:rPr>
              <a:t>GHT</a:t>
            </a:r>
            <a:endParaRPr lang="en-US" dirty="0">
              <a:solidFill>
                <a:prstClr val="black"/>
              </a:solidFill>
              <a:latin typeface="Century Gothic" charset="0"/>
            </a:endParaRPr>
          </a:p>
        </p:txBody>
      </p:sp>
      <p:sp>
        <p:nvSpPr>
          <p:cNvPr id="7" name="Content Placeholder 2"/>
          <p:cNvSpPr txBox="1">
            <a:spLocks/>
          </p:cNvSpPr>
          <p:nvPr/>
        </p:nvSpPr>
        <p:spPr bwMode="auto">
          <a:xfrm>
            <a:off x="316488" y="2363953"/>
            <a:ext cx="4460229" cy="3463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342900" indent="-220663" defTabSz="457200" eaLnBrk="0" fontAlgn="base" hangingPunct="0">
              <a:spcBef>
                <a:spcPct val="20000"/>
              </a:spcBef>
              <a:spcAft>
                <a:spcPct val="0"/>
              </a:spcAft>
              <a:buFont typeface="Arial" charset="0"/>
              <a:buNone/>
              <a:defRPr/>
            </a:pPr>
            <a:r>
              <a:rPr lang="zh-TW" altLang="en-US" u="sng" spc="-150" dirty="0">
                <a:solidFill>
                  <a:prstClr val="black"/>
                </a:solidFill>
                <a:latin typeface="Century Gothic" pitchFamily="34" charset="0"/>
                <a:ea typeface="華康儷中黑" pitchFamily="49" charset="-120"/>
                <a:cs typeface="Century Gothic" pitchFamily="34" charset="0"/>
              </a:rPr>
              <a:t>按</a:t>
            </a:r>
            <a:r>
              <a:rPr lang="en-US" u="sng" spc="-150" dirty="0">
                <a:solidFill>
                  <a:prstClr val="black"/>
                </a:solidFill>
                <a:latin typeface="Century Gothic" pitchFamily="34" charset="0"/>
                <a:ea typeface="華康儷中黑" pitchFamily="49" charset="-120"/>
                <a:cs typeface="Century Gothic" pitchFamily="34" charset="0"/>
              </a:rPr>
              <a:t>8:1</a:t>
            </a:r>
            <a:r>
              <a:rPr lang="zh-TW" altLang="en-US" u="sng" spc="-150" dirty="0">
                <a:solidFill>
                  <a:prstClr val="black"/>
                </a:solidFill>
                <a:latin typeface="Century Gothic" pitchFamily="34" charset="0"/>
                <a:ea typeface="華康儷中黑" pitchFamily="49" charset="-120"/>
                <a:cs typeface="Century Gothic" pitchFamily="34" charset="0"/>
              </a:rPr>
              <a:t>比例計算的團隊成長</a:t>
            </a:r>
            <a:endParaRPr lang="en-US" u="sng" spc="-150" dirty="0">
              <a:solidFill>
                <a:prstClr val="black"/>
              </a:solidFill>
              <a:latin typeface="Century Gothic" pitchFamily="34" charset="0"/>
              <a:ea typeface="華康儷中黑" pitchFamily="49" charset="-120"/>
              <a:cs typeface="Century Gothic" pitchFamily="34" charset="0"/>
            </a:endParaRPr>
          </a:p>
          <a:p>
            <a:pPr marL="168275" indent="-168275" defTabSz="457200" eaLnBrk="0" hangingPunct="0">
              <a:spcBef>
                <a:spcPct val="20000"/>
              </a:spcBef>
              <a:buFont typeface="Arial" charset="0"/>
              <a:buChar char="•"/>
            </a:pPr>
            <a:r>
              <a:rPr lang="zh-TW" altLang="en-US" spc="-150" dirty="0">
                <a:solidFill>
                  <a:prstClr val="black"/>
                </a:solidFill>
                <a:latin typeface="Century Gothic" pitchFamily="34" charset="0"/>
                <a:ea typeface="華康儷中黑" pitchFamily="49" charset="-120"/>
                <a:cs typeface="Century Gothic" pitchFamily="34" charset="0"/>
              </a:rPr>
              <a:t>第</a:t>
            </a:r>
            <a:r>
              <a:rPr lang="en-US" spc="-150" dirty="0">
                <a:solidFill>
                  <a:prstClr val="black"/>
                </a:solidFill>
                <a:latin typeface="Century Gothic" pitchFamily="34" charset="0"/>
                <a:ea typeface="華康儷中黑" pitchFamily="49" charset="-120"/>
                <a:cs typeface="Century Gothic" pitchFamily="34" charset="0"/>
              </a:rPr>
              <a:t>1</a:t>
            </a:r>
            <a:r>
              <a:rPr lang="zh-TW" altLang="en-US" spc="-150" dirty="0">
                <a:solidFill>
                  <a:prstClr val="black"/>
                </a:solidFill>
                <a:latin typeface="Century Gothic" pitchFamily="34" charset="0"/>
                <a:ea typeface="華康儷中黑" pitchFamily="49" charset="-120"/>
                <a:cs typeface="Century Gothic" pitchFamily="34" charset="0"/>
              </a:rPr>
              <a:t>個月</a:t>
            </a:r>
            <a:r>
              <a:rPr lang="en-US" spc="-150" dirty="0">
                <a:solidFill>
                  <a:prstClr val="black"/>
                </a:solidFill>
                <a:latin typeface="Century Gothic" pitchFamily="34" charset="0"/>
                <a:ea typeface="華康儷中黑" pitchFamily="49" charset="-120"/>
                <a:cs typeface="Century Gothic" pitchFamily="34" charset="0"/>
              </a:rPr>
              <a:t> = </a:t>
            </a:r>
            <a:r>
              <a:rPr lang="zh-TW" altLang="en-US" spc="-150" dirty="0">
                <a:solidFill>
                  <a:prstClr val="black"/>
                </a:solidFill>
                <a:latin typeface="Century Gothic" pitchFamily="34" charset="0"/>
                <a:ea typeface="華康儷中黑" pitchFamily="49" charset="-120"/>
                <a:cs typeface="Century Gothic" pitchFamily="34" charset="0"/>
              </a:rPr>
              <a:t>你</a:t>
            </a:r>
            <a:r>
              <a:rPr lang="en-US" spc="-150" dirty="0">
                <a:solidFill>
                  <a:prstClr val="black"/>
                </a:solidFill>
                <a:latin typeface="Century Gothic" pitchFamily="34" charset="0"/>
                <a:ea typeface="華康儷中黑" pitchFamily="49" charset="-120"/>
                <a:cs typeface="Century Gothic" pitchFamily="34" charset="0"/>
              </a:rPr>
              <a:t> + 1 (8</a:t>
            </a:r>
            <a:r>
              <a:rPr lang="zh-TW" altLang="en-US" spc="-150" dirty="0">
                <a:solidFill>
                  <a:prstClr val="black"/>
                </a:solidFill>
                <a:latin typeface="Century Gothic" pitchFamily="34" charset="0"/>
                <a:ea typeface="華康儷中黑" pitchFamily="49" charset="-120"/>
                <a:cs typeface="Century Gothic" pitchFamily="34" charset="0"/>
              </a:rPr>
              <a:t>個合格潛在夥伴</a:t>
            </a:r>
            <a:r>
              <a:rPr lang="en-US" altLang="zh-TW" spc="-150" dirty="0">
                <a:solidFill>
                  <a:prstClr val="black"/>
                </a:solidFill>
                <a:latin typeface="Century Gothic" pitchFamily="34" charset="0"/>
                <a:ea typeface="華康儷中黑" pitchFamily="49" charset="-120"/>
                <a:cs typeface="Century Gothic" pitchFamily="34" charset="0"/>
              </a:rPr>
              <a:t>)</a:t>
            </a:r>
            <a:endParaRPr lang="en-US" spc="-150" dirty="0">
              <a:solidFill>
                <a:prstClr val="black"/>
              </a:solidFill>
              <a:latin typeface="Century Gothic" pitchFamily="34" charset="0"/>
              <a:ea typeface="華康儷中黑" pitchFamily="49" charset="-120"/>
              <a:cs typeface="Century Gothic" pitchFamily="34" charset="0"/>
            </a:endParaRPr>
          </a:p>
          <a:p>
            <a:pPr marL="168275" indent="-168275" defTabSz="457200" eaLnBrk="0" hangingPunct="0">
              <a:spcBef>
                <a:spcPct val="20000"/>
              </a:spcBef>
              <a:buFont typeface="Arial" charset="0"/>
              <a:buChar char="•"/>
            </a:pPr>
            <a:r>
              <a:rPr lang="zh-TW" altLang="en-US" spc="-150" dirty="0">
                <a:solidFill>
                  <a:prstClr val="black"/>
                </a:solidFill>
                <a:latin typeface="Century Gothic" pitchFamily="34" charset="0"/>
                <a:ea typeface="華康儷中黑" pitchFamily="49" charset="-120"/>
                <a:cs typeface="Century Gothic" pitchFamily="34" charset="0"/>
              </a:rPr>
              <a:t>第</a:t>
            </a:r>
            <a:r>
              <a:rPr lang="en-US" altLang="zh-TW" spc="-150" dirty="0">
                <a:solidFill>
                  <a:prstClr val="black"/>
                </a:solidFill>
                <a:latin typeface="Century Gothic" pitchFamily="34" charset="0"/>
                <a:ea typeface="華康儷中黑" pitchFamily="49" charset="-120"/>
                <a:cs typeface="Century Gothic" pitchFamily="34" charset="0"/>
              </a:rPr>
              <a:t>2</a:t>
            </a:r>
            <a:r>
              <a:rPr lang="zh-TW" altLang="en-US" spc="-150" dirty="0">
                <a:solidFill>
                  <a:prstClr val="black"/>
                </a:solidFill>
                <a:latin typeface="Century Gothic" pitchFamily="34" charset="0"/>
                <a:ea typeface="華康儷中黑" pitchFamily="49" charset="-120"/>
                <a:cs typeface="Century Gothic" pitchFamily="34" charset="0"/>
              </a:rPr>
              <a:t>個月</a:t>
            </a:r>
            <a:r>
              <a:rPr lang="en-US" spc="-150" dirty="0">
                <a:solidFill>
                  <a:prstClr val="black"/>
                </a:solidFill>
                <a:latin typeface="Century Gothic" pitchFamily="34" charset="0"/>
                <a:ea typeface="華康儷中黑" pitchFamily="49" charset="-120"/>
                <a:cs typeface="Century Gothic" pitchFamily="34" charset="0"/>
              </a:rPr>
              <a:t> = </a:t>
            </a:r>
            <a:r>
              <a:rPr lang="zh-TW" altLang="en-US" spc="-150" dirty="0">
                <a:solidFill>
                  <a:prstClr val="black"/>
                </a:solidFill>
                <a:latin typeface="Century Gothic" pitchFamily="34" charset="0"/>
                <a:ea typeface="華康儷中黑" pitchFamily="49" charset="-120"/>
                <a:cs typeface="Century Gothic" pitchFamily="34" charset="0"/>
              </a:rPr>
              <a:t>你</a:t>
            </a:r>
            <a:r>
              <a:rPr lang="en-US" spc="-150" dirty="0">
                <a:solidFill>
                  <a:prstClr val="black"/>
                </a:solidFill>
                <a:latin typeface="Century Gothic" pitchFamily="34" charset="0"/>
                <a:ea typeface="華康儷中黑" pitchFamily="49" charset="-120"/>
                <a:cs typeface="Century Gothic" pitchFamily="34" charset="0"/>
              </a:rPr>
              <a:t> + 2 (12</a:t>
            </a:r>
            <a:r>
              <a:rPr lang="zh-TW" altLang="en-US" spc="-150" dirty="0">
                <a:solidFill>
                  <a:prstClr val="black"/>
                </a:solidFill>
                <a:latin typeface="Century Gothic" pitchFamily="34" charset="0"/>
                <a:ea typeface="華康儷中黑" pitchFamily="49" charset="-120"/>
                <a:cs typeface="Century Gothic" pitchFamily="34" charset="0"/>
              </a:rPr>
              <a:t>個合格潛在夥伴</a:t>
            </a:r>
            <a:r>
              <a:rPr lang="en-US" altLang="zh-TW" spc="-150" dirty="0">
                <a:solidFill>
                  <a:prstClr val="black"/>
                </a:solidFill>
                <a:latin typeface="Century Gothic" pitchFamily="34" charset="0"/>
                <a:ea typeface="華康儷中黑" pitchFamily="49" charset="-120"/>
                <a:cs typeface="Century Gothic" pitchFamily="34" charset="0"/>
              </a:rPr>
              <a:t>)</a:t>
            </a:r>
            <a:endParaRPr lang="en-US" spc="-150" dirty="0">
              <a:solidFill>
                <a:prstClr val="black"/>
              </a:solidFill>
              <a:latin typeface="Century Gothic" pitchFamily="34" charset="0"/>
              <a:ea typeface="華康儷中黑" pitchFamily="49" charset="-120"/>
              <a:cs typeface="Century Gothic" pitchFamily="34" charset="0"/>
            </a:endParaRPr>
          </a:p>
          <a:p>
            <a:pPr marL="168275" indent="-168275" defTabSz="457200" eaLnBrk="0" hangingPunct="0">
              <a:spcBef>
                <a:spcPct val="20000"/>
              </a:spcBef>
              <a:buFont typeface="Arial" charset="0"/>
              <a:buChar char="•"/>
            </a:pPr>
            <a:r>
              <a:rPr lang="zh-TW" altLang="en-US" spc="-150" dirty="0">
                <a:solidFill>
                  <a:prstClr val="black"/>
                </a:solidFill>
                <a:latin typeface="Century Gothic" pitchFamily="34" charset="0"/>
                <a:ea typeface="華康儷中黑" pitchFamily="49" charset="-120"/>
                <a:cs typeface="Century Gothic" pitchFamily="34" charset="0"/>
              </a:rPr>
              <a:t>第</a:t>
            </a:r>
            <a:r>
              <a:rPr lang="en-US" altLang="zh-TW" spc="-150" dirty="0">
                <a:solidFill>
                  <a:prstClr val="black"/>
                </a:solidFill>
                <a:latin typeface="Century Gothic" pitchFamily="34" charset="0"/>
                <a:ea typeface="華康儷中黑" pitchFamily="49" charset="-120"/>
                <a:cs typeface="Century Gothic" pitchFamily="34" charset="0"/>
              </a:rPr>
              <a:t>3</a:t>
            </a:r>
            <a:r>
              <a:rPr lang="zh-TW" altLang="en-US" spc="-150" dirty="0">
                <a:solidFill>
                  <a:prstClr val="black"/>
                </a:solidFill>
                <a:latin typeface="Century Gothic" pitchFamily="34" charset="0"/>
                <a:ea typeface="華康儷中黑" pitchFamily="49" charset="-120"/>
                <a:cs typeface="Century Gothic" pitchFamily="34" charset="0"/>
              </a:rPr>
              <a:t>個月</a:t>
            </a:r>
            <a:r>
              <a:rPr lang="en-US" spc="-150" dirty="0">
                <a:solidFill>
                  <a:prstClr val="black"/>
                </a:solidFill>
                <a:latin typeface="Century Gothic" pitchFamily="34" charset="0"/>
                <a:ea typeface="華康儷中黑" pitchFamily="49" charset="-120"/>
                <a:cs typeface="Century Gothic" pitchFamily="34" charset="0"/>
              </a:rPr>
              <a:t> = </a:t>
            </a:r>
            <a:r>
              <a:rPr lang="zh-TW" altLang="en-US" spc="-150" dirty="0">
                <a:solidFill>
                  <a:prstClr val="black"/>
                </a:solidFill>
                <a:latin typeface="Century Gothic" pitchFamily="34" charset="0"/>
                <a:ea typeface="華康儷中黑" pitchFamily="49" charset="-120"/>
                <a:cs typeface="Century Gothic" pitchFamily="34" charset="0"/>
              </a:rPr>
              <a:t>你</a:t>
            </a:r>
            <a:r>
              <a:rPr lang="en-US" spc="-150" dirty="0">
                <a:solidFill>
                  <a:prstClr val="black"/>
                </a:solidFill>
                <a:latin typeface="Century Gothic" pitchFamily="34" charset="0"/>
                <a:ea typeface="華康儷中黑" pitchFamily="49" charset="-120"/>
                <a:cs typeface="Century Gothic" pitchFamily="34" charset="0"/>
              </a:rPr>
              <a:t> + 3 (16</a:t>
            </a:r>
            <a:r>
              <a:rPr lang="zh-TW" altLang="en-US" spc="-150" dirty="0">
                <a:solidFill>
                  <a:prstClr val="black"/>
                </a:solidFill>
                <a:latin typeface="Century Gothic" pitchFamily="34" charset="0"/>
                <a:ea typeface="華康儷中黑" pitchFamily="49" charset="-120"/>
                <a:cs typeface="Century Gothic" pitchFamily="34" charset="0"/>
              </a:rPr>
              <a:t>個合格潛在夥伴</a:t>
            </a:r>
            <a:r>
              <a:rPr lang="en-US" altLang="zh-TW" spc="-150" dirty="0">
                <a:solidFill>
                  <a:prstClr val="black"/>
                </a:solidFill>
                <a:latin typeface="Century Gothic" pitchFamily="34" charset="0"/>
                <a:ea typeface="華康儷中黑" pitchFamily="49" charset="-120"/>
                <a:cs typeface="Century Gothic" pitchFamily="34" charset="0"/>
              </a:rPr>
              <a:t>)</a:t>
            </a:r>
            <a:endParaRPr lang="en-US" spc="-150" dirty="0">
              <a:solidFill>
                <a:prstClr val="black"/>
              </a:solidFill>
              <a:latin typeface="Century Gothic" pitchFamily="34" charset="0"/>
              <a:ea typeface="華康儷中黑" pitchFamily="49" charset="-120"/>
              <a:cs typeface="Century Gothic" pitchFamily="34" charset="0"/>
            </a:endParaRPr>
          </a:p>
          <a:p>
            <a:pPr marL="168275" indent="-168275" defTabSz="457200" eaLnBrk="0" hangingPunct="0">
              <a:spcBef>
                <a:spcPct val="20000"/>
              </a:spcBef>
              <a:buFont typeface="Arial" charset="0"/>
              <a:buChar char="•"/>
            </a:pPr>
            <a:r>
              <a:rPr lang="zh-TW" altLang="en-US" spc="-150" dirty="0">
                <a:solidFill>
                  <a:prstClr val="black"/>
                </a:solidFill>
                <a:latin typeface="Century Gothic" pitchFamily="34" charset="0"/>
                <a:ea typeface="華康儷中黑" pitchFamily="49" charset="-120"/>
                <a:cs typeface="Century Gothic" pitchFamily="34" charset="0"/>
              </a:rPr>
              <a:t>第</a:t>
            </a:r>
            <a:r>
              <a:rPr lang="en-US" altLang="zh-TW" spc="-150" dirty="0">
                <a:solidFill>
                  <a:prstClr val="black"/>
                </a:solidFill>
                <a:latin typeface="Century Gothic" pitchFamily="34" charset="0"/>
                <a:ea typeface="華康儷中黑" pitchFamily="49" charset="-120"/>
                <a:cs typeface="Century Gothic" pitchFamily="34" charset="0"/>
              </a:rPr>
              <a:t>4</a:t>
            </a:r>
            <a:r>
              <a:rPr lang="zh-TW" altLang="en-US" spc="-150" dirty="0">
                <a:solidFill>
                  <a:prstClr val="black"/>
                </a:solidFill>
                <a:latin typeface="Century Gothic" pitchFamily="34" charset="0"/>
                <a:ea typeface="華康儷中黑" pitchFamily="49" charset="-120"/>
                <a:cs typeface="Century Gothic" pitchFamily="34" charset="0"/>
              </a:rPr>
              <a:t>個月</a:t>
            </a:r>
            <a:r>
              <a:rPr lang="en-US" spc="-150" dirty="0">
                <a:solidFill>
                  <a:prstClr val="black"/>
                </a:solidFill>
                <a:latin typeface="Century Gothic" pitchFamily="34" charset="0"/>
                <a:ea typeface="華康儷中黑" pitchFamily="49" charset="-120"/>
                <a:cs typeface="Century Gothic" pitchFamily="34" charset="0"/>
              </a:rPr>
              <a:t> = </a:t>
            </a:r>
            <a:r>
              <a:rPr lang="zh-TW" altLang="en-US" spc="-150" dirty="0">
                <a:solidFill>
                  <a:prstClr val="black"/>
                </a:solidFill>
                <a:latin typeface="Century Gothic" pitchFamily="34" charset="0"/>
                <a:ea typeface="華康儷中黑" pitchFamily="49" charset="-120"/>
                <a:cs typeface="Century Gothic" pitchFamily="34" charset="0"/>
              </a:rPr>
              <a:t>你</a:t>
            </a:r>
            <a:r>
              <a:rPr lang="en-US" spc="-150" dirty="0">
                <a:solidFill>
                  <a:prstClr val="black"/>
                </a:solidFill>
                <a:latin typeface="Century Gothic" pitchFamily="34" charset="0"/>
                <a:ea typeface="華康儷中黑" pitchFamily="49" charset="-120"/>
                <a:cs typeface="Century Gothic" pitchFamily="34" charset="0"/>
              </a:rPr>
              <a:t> + 5 (20</a:t>
            </a:r>
            <a:r>
              <a:rPr lang="zh-TW" altLang="en-US" spc="-150" dirty="0">
                <a:solidFill>
                  <a:prstClr val="black"/>
                </a:solidFill>
                <a:latin typeface="Century Gothic" pitchFamily="34" charset="0"/>
                <a:ea typeface="華康儷中黑" pitchFamily="49" charset="-120"/>
                <a:cs typeface="Century Gothic" pitchFamily="34" charset="0"/>
              </a:rPr>
              <a:t>個合格潛在夥伴</a:t>
            </a:r>
            <a:r>
              <a:rPr lang="en-US" altLang="zh-TW" spc="-150" dirty="0">
                <a:solidFill>
                  <a:prstClr val="black"/>
                </a:solidFill>
                <a:latin typeface="Century Gothic" pitchFamily="34" charset="0"/>
                <a:ea typeface="華康儷中黑" pitchFamily="49" charset="-120"/>
                <a:cs typeface="Century Gothic" pitchFamily="34" charset="0"/>
              </a:rPr>
              <a:t>)</a:t>
            </a:r>
          </a:p>
          <a:p>
            <a:pPr marL="168275" indent="-168275" defTabSz="457200" eaLnBrk="0" hangingPunct="0">
              <a:spcBef>
                <a:spcPct val="20000"/>
              </a:spcBef>
              <a:buFont typeface="Arial" charset="0"/>
              <a:buChar char="•"/>
            </a:pPr>
            <a:endParaRPr lang="en-US" spc="-150" dirty="0">
              <a:solidFill>
                <a:prstClr val="black"/>
              </a:solidFill>
              <a:latin typeface="Century Gothic" pitchFamily="34" charset="0"/>
              <a:ea typeface="華康儷中黑" pitchFamily="49" charset="-120"/>
              <a:cs typeface="Century Gothic" pitchFamily="34" charset="0"/>
            </a:endParaRPr>
          </a:p>
          <a:p>
            <a:pPr marL="168275" indent="-168275" defTabSz="457200" eaLnBrk="0" hangingPunct="0">
              <a:spcBef>
                <a:spcPct val="20000"/>
              </a:spcBef>
              <a:buFont typeface="Arial" charset="0"/>
              <a:buChar char="•"/>
            </a:pPr>
            <a:endParaRPr lang="en-US" spc="-150" dirty="0">
              <a:solidFill>
                <a:prstClr val="black"/>
              </a:solidFill>
              <a:latin typeface="Century Gothic" pitchFamily="34" charset="0"/>
              <a:ea typeface="華康儷中黑" pitchFamily="49" charset="-120"/>
              <a:cs typeface="Century Gothic" pitchFamily="34" charset="0"/>
            </a:endParaRPr>
          </a:p>
          <a:p>
            <a:pPr marL="168275" indent="-168275" defTabSz="457200" eaLnBrk="0" hangingPunct="0">
              <a:spcBef>
                <a:spcPct val="20000"/>
              </a:spcBef>
              <a:buFont typeface="Arial" charset="0"/>
              <a:buChar char="•"/>
            </a:pPr>
            <a:r>
              <a:rPr lang="zh-TW" altLang="en-US" spc="-150" dirty="0">
                <a:solidFill>
                  <a:prstClr val="black"/>
                </a:solidFill>
                <a:latin typeface="Century Gothic" pitchFamily="34" charset="0"/>
                <a:ea typeface="華康儷中黑" pitchFamily="49" charset="-120"/>
                <a:cs typeface="Century Gothic" pitchFamily="34" charset="0"/>
              </a:rPr>
              <a:t>第</a:t>
            </a:r>
            <a:r>
              <a:rPr lang="en-US" altLang="zh-TW" spc="-150" dirty="0">
                <a:solidFill>
                  <a:prstClr val="black"/>
                </a:solidFill>
                <a:latin typeface="Century Gothic" pitchFamily="34" charset="0"/>
                <a:ea typeface="華康儷中黑" pitchFamily="49" charset="-120"/>
                <a:cs typeface="Century Gothic" pitchFamily="34" charset="0"/>
              </a:rPr>
              <a:t>5</a:t>
            </a:r>
            <a:r>
              <a:rPr lang="zh-TW" altLang="en-US" spc="-150" dirty="0">
                <a:solidFill>
                  <a:prstClr val="black"/>
                </a:solidFill>
                <a:latin typeface="Century Gothic" pitchFamily="34" charset="0"/>
                <a:ea typeface="華康儷中黑" pitchFamily="49" charset="-120"/>
                <a:cs typeface="Century Gothic" pitchFamily="34" charset="0"/>
              </a:rPr>
              <a:t>個月</a:t>
            </a:r>
            <a:r>
              <a:rPr lang="en-US" spc="-150" dirty="0">
                <a:solidFill>
                  <a:prstClr val="black"/>
                </a:solidFill>
                <a:latin typeface="Century Gothic" pitchFamily="34" charset="0"/>
                <a:ea typeface="華康儷中黑" pitchFamily="49" charset="-120"/>
                <a:cs typeface="Century Gothic" pitchFamily="34" charset="0"/>
              </a:rPr>
              <a:t> = </a:t>
            </a:r>
            <a:r>
              <a:rPr lang="zh-TW" altLang="en-US" spc="-150" dirty="0">
                <a:solidFill>
                  <a:prstClr val="black"/>
                </a:solidFill>
                <a:latin typeface="Century Gothic" pitchFamily="34" charset="0"/>
                <a:ea typeface="華康儷中黑" pitchFamily="49" charset="-120"/>
                <a:cs typeface="Century Gothic" pitchFamily="34" charset="0"/>
              </a:rPr>
              <a:t>你</a:t>
            </a:r>
            <a:r>
              <a:rPr lang="en-US" spc="-150" dirty="0">
                <a:solidFill>
                  <a:prstClr val="black"/>
                </a:solidFill>
                <a:latin typeface="Century Gothic" pitchFamily="34" charset="0"/>
                <a:ea typeface="華康儷中黑" pitchFamily="49" charset="-120"/>
                <a:cs typeface="Century Gothic" pitchFamily="34" charset="0"/>
              </a:rPr>
              <a:t> + 1 (8</a:t>
            </a:r>
            <a:r>
              <a:rPr lang="zh-TW" altLang="en-US" spc="-150" dirty="0">
                <a:solidFill>
                  <a:prstClr val="black"/>
                </a:solidFill>
                <a:latin typeface="Century Gothic" pitchFamily="34" charset="0"/>
                <a:ea typeface="華康儷中黑" pitchFamily="49" charset="-120"/>
                <a:cs typeface="Century Gothic" pitchFamily="34" charset="0"/>
              </a:rPr>
              <a:t>個合格潛在夥伴</a:t>
            </a:r>
            <a:r>
              <a:rPr lang="en-US" altLang="zh-TW" spc="-150" dirty="0">
                <a:solidFill>
                  <a:prstClr val="black"/>
                </a:solidFill>
                <a:latin typeface="Century Gothic" pitchFamily="34" charset="0"/>
                <a:ea typeface="華康儷中黑" pitchFamily="49" charset="-120"/>
                <a:cs typeface="Century Gothic" pitchFamily="34" charset="0"/>
              </a:rPr>
              <a:t>)</a:t>
            </a:r>
            <a:endParaRPr lang="en-US" spc="-150" dirty="0">
              <a:solidFill>
                <a:prstClr val="black"/>
              </a:solidFill>
              <a:latin typeface="Century Gothic" pitchFamily="34" charset="0"/>
              <a:ea typeface="華康儷中黑" pitchFamily="49" charset="-120"/>
              <a:cs typeface="Century Gothic" pitchFamily="34" charset="0"/>
            </a:endParaRPr>
          </a:p>
          <a:p>
            <a:pPr marL="168275" indent="-168275" defTabSz="457200" eaLnBrk="0" hangingPunct="0">
              <a:spcBef>
                <a:spcPct val="20000"/>
              </a:spcBef>
              <a:buFont typeface="Arial" charset="0"/>
              <a:buChar char="•"/>
            </a:pPr>
            <a:r>
              <a:rPr lang="zh-TW" altLang="en-US" spc="-150" dirty="0">
                <a:solidFill>
                  <a:prstClr val="black"/>
                </a:solidFill>
                <a:latin typeface="Century Gothic" pitchFamily="34" charset="0"/>
                <a:ea typeface="華康儷中黑" pitchFamily="49" charset="-120"/>
                <a:cs typeface="Century Gothic" pitchFamily="34" charset="0"/>
              </a:rPr>
              <a:t>第</a:t>
            </a:r>
            <a:r>
              <a:rPr lang="en-US" altLang="zh-TW" spc="-150" dirty="0">
                <a:solidFill>
                  <a:prstClr val="black"/>
                </a:solidFill>
                <a:latin typeface="Century Gothic" pitchFamily="34" charset="0"/>
                <a:ea typeface="華康儷中黑" pitchFamily="49" charset="-120"/>
                <a:cs typeface="Century Gothic" pitchFamily="34" charset="0"/>
              </a:rPr>
              <a:t>6</a:t>
            </a:r>
            <a:r>
              <a:rPr lang="zh-TW" altLang="en-US" spc="-150" dirty="0">
                <a:solidFill>
                  <a:prstClr val="black"/>
                </a:solidFill>
                <a:latin typeface="Century Gothic" pitchFamily="34" charset="0"/>
                <a:ea typeface="華康儷中黑" pitchFamily="49" charset="-120"/>
                <a:cs typeface="Century Gothic" pitchFamily="34" charset="0"/>
              </a:rPr>
              <a:t>個月</a:t>
            </a:r>
            <a:r>
              <a:rPr lang="en-US" spc="-150" dirty="0">
                <a:solidFill>
                  <a:prstClr val="black"/>
                </a:solidFill>
                <a:latin typeface="Century Gothic" pitchFamily="34" charset="0"/>
                <a:ea typeface="華康儷中黑" pitchFamily="49" charset="-120"/>
                <a:cs typeface="Century Gothic" pitchFamily="34" charset="0"/>
              </a:rPr>
              <a:t>= </a:t>
            </a:r>
            <a:r>
              <a:rPr lang="zh-TW" altLang="en-US" spc="-150" dirty="0">
                <a:solidFill>
                  <a:prstClr val="black"/>
                </a:solidFill>
                <a:latin typeface="Century Gothic" pitchFamily="34" charset="0"/>
                <a:ea typeface="華康儷中黑" pitchFamily="49" charset="-120"/>
                <a:cs typeface="Century Gothic" pitchFamily="34" charset="0"/>
              </a:rPr>
              <a:t>你</a:t>
            </a:r>
            <a:r>
              <a:rPr lang="en-US" spc="-150" dirty="0">
                <a:solidFill>
                  <a:prstClr val="black"/>
                </a:solidFill>
                <a:latin typeface="Century Gothic" pitchFamily="34" charset="0"/>
                <a:ea typeface="華康儷中黑" pitchFamily="49" charset="-120"/>
                <a:cs typeface="Century Gothic" pitchFamily="34" charset="0"/>
              </a:rPr>
              <a:t>+ 2 (12</a:t>
            </a:r>
            <a:r>
              <a:rPr lang="zh-TW" altLang="en-US" spc="-150" dirty="0">
                <a:solidFill>
                  <a:prstClr val="black"/>
                </a:solidFill>
                <a:latin typeface="Century Gothic" pitchFamily="34" charset="0"/>
                <a:ea typeface="華康儷中黑" pitchFamily="49" charset="-120"/>
                <a:cs typeface="Century Gothic" pitchFamily="34" charset="0"/>
              </a:rPr>
              <a:t>個合格潛在夥伴</a:t>
            </a:r>
            <a:r>
              <a:rPr lang="en-US" altLang="zh-TW" spc="-150" dirty="0">
                <a:solidFill>
                  <a:prstClr val="black"/>
                </a:solidFill>
                <a:latin typeface="Century Gothic" pitchFamily="34" charset="0"/>
                <a:ea typeface="華康儷中黑" pitchFamily="49" charset="-120"/>
                <a:cs typeface="Century Gothic" pitchFamily="34" charset="0"/>
              </a:rPr>
              <a:t>)</a:t>
            </a:r>
            <a:endParaRPr lang="en-US" spc="-150" dirty="0">
              <a:solidFill>
                <a:prstClr val="black"/>
              </a:solidFill>
              <a:latin typeface="Century Gothic" pitchFamily="34" charset="0"/>
              <a:ea typeface="華康儷中黑" pitchFamily="49" charset="-120"/>
              <a:cs typeface="Century Gothic" pitchFamily="34" charset="0"/>
            </a:endParaRPr>
          </a:p>
          <a:p>
            <a:pPr marL="168275" indent="-168275" defTabSz="457200" eaLnBrk="0" hangingPunct="0">
              <a:spcBef>
                <a:spcPct val="20000"/>
              </a:spcBef>
              <a:buFont typeface="Arial" charset="0"/>
              <a:buChar char="•"/>
            </a:pPr>
            <a:r>
              <a:rPr lang="zh-TW" altLang="en-US" spc="-150" dirty="0">
                <a:solidFill>
                  <a:prstClr val="black"/>
                </a:solidFill>
                <a:latin typeface="Century Gothic" pitchFamily="34" charset="0"/>
                <a:ea typeface="華康儷中黑" pitchFamily="49" charset="-120"/>
                <a:cs typeface="Century Gothic" pitchFamily="34" charset="0"/>
              </a:rPr>
              <a:t>第</a:t>
            </a:r>
            <a:r>
              <a:rPr lang="en-US" altLang="zh-TW" spc="-150" dirty="0">
                <a:solidFill>
                  <a:prstClr val="black"/>
                </a:solidFill>
                <a:latin typeface="Century Gothic" pitchFamily="34" charset="0"/>
                <a:ea typeface="華康儷中黑" pitchFamily="49" charset="-120"/>
                <a:cs typeface="Century Gothic" pitchFamily="34" charset="0"/>
              </a:rPr>
              <a:t>7</a:t>
            </a:r>
            <a:r>
              <a:rPr lang="zh-TW" altLang="en-US" spc="-150" dirty="0">
                <a:solidFill>
                  <a:prstClr val="black"/>
                </a:solidFill>
                <a:latin typeface="Century Gothic" pitchFamily="34" charset="0"/>
                <a:ea typeface="華康儷中黑" pitchFamily="49" charset="-120"/>
                <a:cs typeface="Century Gothic" pitchFamily="34" charset="0"/>
              </a:rPr>
              <a:t>個月</a:t>
            </a:r>
            <a:r>
              <a:rPr lang="en-US" spc="-150" dirty="0">
                <a:solidFill>
                  <a:prstClr val="black"/>
                </a:solidFill>
                <a:latin typeface="Century Gothic" pitchFamily="34" charset="0"/>
                <a:ea typeface="華康儷中黑" pitchFamily="49" charset="-120"/>
                <a:cs typeface="Century Gothic" pitchFamily="34" charset="0"/>
              </a:rPr>
              <a:t>= </a:t>
            </a:r>
            <a:r>
              <a:rPr lang="zh-TW" altLang="en-US" spc="-150" dirty="0">
                <a:solidFill>
                  <a:prstClr val="black"/>
                </a:solidFill>
                <a:latin typeface="Century Gothic" pitchFamily="34" charset="0"/>
                <a:ea typeface="華康儷中黑" pitchFamily="49" charset="-120"/>
                <a:cs typeface="Century Gothic" pitchFamily="34" charset="0"/>
              </a:rPr>
              <a:t>你</a:t>
            </a:r>
            <a:r>
              <a:rPr lang="en-US" spc="-150" dirty="0">
                <a:solidFill>
                  <a:prstClr val="black"/>
                </a:solidFill>
                <a:latin typeface="Century Gothic" pitchFamily="34" charset="0"/>
                <a:ea typeface="華康儷中黑" pitchFamily="49" charset="-120"/>
                <a:cs typeface="Century Gothic" pitchFamily="34" charset="0"/>
              </a:rPr>
              <a:t>+ 3 (16</a:t>
            </a:r>
            <a:r>
              <a:rPr lang="zh-TW" altLang="en-US" spc="-150" dirty="0">
                <a:solidFill>
                  <a:prstClr val="black"/>
                </a:solidFill>
                <a:latin typeface="Century Gothic" pitchFamily="34" charset="0"/>
                <a:ea typeface="華康儷中黑" pitchFamily="49" charset="-120"/>
                <a:cs typeface="Century Gothic" pitchFamily="34" charset="0"/>
              </a:rPr>
              <a:t>個合格潛在夥伴</a:t>
            </a:r>
            <a:r>
              <a:rPr lang="en-US" altLang="zh-TW" spc="-150" dirty="0">
                <a:solidFill>
                  <a:prstClr val="black"/>
                </a:solidFill>
                <a:latin typeface="Century Gothic" pitchFamily="34" charset="0"/>
                <a:ea typeface="華康儷中黑" pitchFamily="49" charset="-120"/>
                <a:cs typeface="Century Gothic" pitchFamily="34" charset="0"/>
              </a:rPr>
              <a:t>)</a:t>
            </a:r>
            <a:endParaRPr lang="en-US" spc="-150" dirty="0">
              <a:solidFill>
                <a:prstClr val="black"/>
              </a:solidFill>
              <a:latin typeface="Century Gothic" pitchFamily="34" charset="0"/>
              <a:ea typeface="華康儷中黑" pitchFamily="49" charset="-120"/>
              <a:cs typeface="Century Gothic" pitchFamily="34" charset="0"/>
            </a:endParaRPr>
          </a:p>
          <a:p>
            <a:pPr marL="168275" indent="-168275" defTabSz="457200" eaLnBrk="0" hangingPunct="0">
              <a:spcBef>
                <a:spcPct val="20000"/>
              </a:spcBef>
              <a:buFont typeface="Arial" charset="0"/>
              <a:buChar char="•"/>
            </a:pPr>
            <a:r>
              <a:rPr lang="zh-TW" altLang="en-US" spc="-150" dirty="0">
                <a:solidFill>
                  <a:prstClr val="black"/>
                </a:solidFill>
                <a:latin typeface="Century Gothic" pitchFamily="34" charset="0"/>
                <a:ea typeface="華康儷中黑" pitchFamily="49" charset="-120"/>
                <a:cs typeface="Century Gothic" pitchFamily="34" charset="0"/>
              </a:rPr>
              <a:t>第</a:t>
            </a:r>
            <a:r>
              <a:rPr lang="en-US" altLang="zh-TW" spc="-150" dirty="0">
                <a:solidFill>
                  <a:prstClr val="black"/>
                </a:solidFill>
                <a:latin typeface="Century Gothic" pitchFamily="34" charset="0"/>
                <a:ea typeface="華康儷中黑" pitchFamily="49" charset="-120"/>
                <a:cs typeface="Century Gothic" pitchFamily="34" charset="0"/>
              </a:rPr>
              <a:t>8</a:t>
            </a:r>
            <a:r>
              <a:rPr lang="zh-TW" altLang="en-US" spc="-150" dirty="0">
                <a:solidFill>
                  <a:prstClr val="black"/>
                </a:solidFill>
                <a:latin typeface="Century Gothic" pitchFamily="34" charset="0"/>
                <a:ea typeface="華康儷中黑" pitchFamily="49" charset="-120"/>
                <a:cs typeface="Century Gothic" pitchFamily="34" charset="0"/>
              </a:rPr>
              <a:t>個月</a:t>
            </a:r>
            <a:r>
              <a:rPr lang="en-US" spc="-150" dirty="0">
                <a:solidFill>
                  <a:prstClr val="black"/>
                </a:solidFill>
                <a:latin typeface="Century Gothic" pitchFamily="34" charset="0"/>
                <a:ea typeface="華康儷中黑" pitchFamily="49" charset="-120"/>
                <a:cs typeface="Century Gothic" pitchFamily="34" charset="0"/>
              </a:rPr>
              <a:t> = </a:t>
            </a:r>
            <a:r>
              <a:rPr lang="zh-TW" altLang="en-US" spc="-150" dirty="0">
                <a:solidFill>
                  <a:prstClr val="black"/>
                </a:solidFill>
                <a:latin typeface="Century Gothic" pitchFamily="34" charset="0"/>
                <a:ea typeface="華康儷中黑" pitchFamily="49" charset="-120"/>
                <a:cs typeface="Century Gothic" pitchFamily="34" charset="0"/>
              </a:rPr>
              <a:t>你</a:t>
            </a:r>
            <a:r>
              <a:rPr lang="en-US" spc="-150" dirty="0">
                <a:solidFill>
                  <a:prstClr val="black"/>
                </a:solidFill>
                <a:latin typeface="Century Gothic" pitchFamily="34" charset="0"/>
                <a:ea typeface="華康儷中黑" pitchFamily="49" charset="-120"/>
                <a:cs typeface="Century Gothic" pitchFamily="34" charset="0"/>
              </a:rPr>
              <a:t> + 5 (20</a:t>
            </a:r>
            <a:r>
              <a:rPr lang="zh-TW" altLang="en-US" spc="-150" dirty="0">
                <a:solidFill>
                  <a:prstClr val="black"/>
                </a:solidFill>
                <a:latin typeface="Century Gothic" pitchFamily="34" charset="0"/>
                <a:ea typeface="華康儷中黑" pitchFamily="49" charset="-120"/>
                <a:cs typeface="Century Gothic" pitchFamily="34" charset="0"/>
              </a:rPr>
              <a:t>個合格潛在夥伴</a:t>
            </a:r>
            <a:r>
              <a:rPr lang="en-US" altLang="zh-TW" spc="-150" dirty="0">
                <a:solidFill>
                  <a:prstClr val="black"/>
                </a:solidFill>
                <a:latin typeface="Century Gothic" pitchFamily="34" charset="0"/>
                <a:ea typeface="華康儷中黑" pitchFamily="49" charset="-120"/>
                <a:cs typeface="Century Gothic" pitchFamily="34" charset="0"/>
              </a:rPr>
              <a:t>)</a:t>
            </a:r>
            <a:endParaRPr lang="en-US" spc="-150" dirty="0">
              <a:solidFill>
                <a:prstClr val="black"/>
              </a:solidFill>
              <a:latin typeface="Century Gothic" pitchFamily="34" charset="0"/>
              <a:ea typeface="華康儷中黑" pitchFamily="49" charset="-120"/>
              <a:cs typeface="Century Gothic" pitchFamily="34" charset="0"/>
            </a:endParaRPr>
          </a:p>
        </p:txBody>
      </p:sp>
      <p:sp>
        <p:nvSpPr>
          <p:cNvPr id="8" name="TextBox 7"/>
          <p:cNvSpPr txBox="1">
            <a:spLocks noChangeArrowheads="1"/>
          </p:cNvSpPr>
          <p:nvPr/>
        </p:nvSpPr>
        <p:spPr bwMode="auto">
          <a:xfrm>
            <a:off x="34925" y="2118667"/>
            <a:ext cx="36036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zh-TW" altLang="en-US" dirty="0" smtClean="0">
                <a:solidFill>
                  <a:prstClr val="black"/>
                </a:solidFill>
                <a:latin typeface="Century Gothic" pitchFamily="34" charset="0"/>
                <a:ea typeface="華康儷中黑" pitchFamily="49" charset="-120"/>
              </a:rPr>
              <a:t>左</a:t>
            </a:r>
            <a:endParaRPr lang="en-US" dirty="0">
              <a:solidFill>
                <a:prstClr val="black"/>
              </a:solidFill>
              <a:latin typeface="Century Gothic" pitchFamily="34" charset="0"/>
              <a:ea typeface="華康儷中黑" pitchFamily="49" charset="-120"/>
            </a:endParaRPr>
          </a:p>
        </p:txBody>
      </p:sp>
      <p:sp>
        <p:nvSpPr>
          <p:cNvPr id="9" name="TextBox 8"/>
          <p:cNvSpPr txBox="1">
            <a:spLocks noChangeArrowheads="1"/>
          </p:cNvSpPr>
          <p:nvPr/>
        </p:nvSpPr>
        <p:spPr bwMode="auto">
          <a:xfrm>
            <a:off x="32713" y="6317463"/>
            <a:ext cx="36036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zh-TW" altLang="en-US" dirty="0" smtClean="0">
                <a:solidFill>
                  <a:srgbClr val="FFFFFF"/>
                </a:solidFill>
                <a:latin typeface="Century Gothic" pitchFamily="34" charset="0"/>
                <a:ea typeface="華康儷中黑" pitchFamily="49" charset="-120"/>
              </a:rPr>
              <a:t>右</a:t>
            </a:r>
            <a:endParaRPr lang="en-US" dirty="0">
              <a:solidFill>
                <a:srgbClr val="FFFFFF"/>
              </a:solidFill>
              <a:latin typeface="Century Gothic" pitchFamily="34" charset="0"/>
              <a:ea typeface="華康儷中黑" pitchFamily="49" charset="-120"/>
            </a:endParaRPr>
          </a:p>
        </p:txBody>
      </p:sp>
    </p:spTree>
    <p:extLst>
      <p:ext uri="{BB962C8B-B14F-4D97-AF65-F5344CB8AC3E}">
        <p14:creationId xmlns="" xmlns:p14="http://schemas.microsoft.com/office/powerpoint/2010/main" val="2650822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Tahoma"/>
        <a:ea typeface="Arial"/>
        <a:cs typeface="Arial"/>
      </a:majorFont>
      <a:minorFont>
        <a:latin typeface="Tahom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Tahoma"/>
        <a:ea typeface="Arial"/>
        <a:cs typeface="Arial"/>
      </a:majorFont>
      <a:minorFont>
        <a:latin typeface="Tahom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Tahoma"/>
        <a:ea typeface="Arial"/>
        <a:cs typeface="Arial"/>
      </a:majorFont>
      <a:minorFont>
        <a:latin typeface="Tahom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Tahoma"/>
        <a:ea typeface="Arial"/>
        <a:cs typeface="Arial"/>
      </a:majorFont>
      <a:minorFont>
        <a:latin typeface="Tahom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3804</Words>
  <Application>Microsoft Office PowerPoint</Application>
  <PresentationFormat>On-screen Show (4:3)</PresentationFormat>
  <Paragraphs>563</Paragraphs>
  <Slides>47</Slides>
  <Notes>22</Notes>
  <HiddenSlides>0</HiddenSlides>
  <MMClips>0</MMClips>
  <ScaleCrop>false</ScaleCrop>
  <HeadingPairs>
    <vt:vector size="4" baseType="variant">
      <vt:variant>
        <vt:lpstr>Theme</vt:lpstr>
      </vt:variant>
      <vt:variant>
        <vt:i4>6</vt:i4>
      </vt:variant>
      <vt:variant>
        <vt:lpstr>Slide Titles</vt:lpstr>
      </vt:variant>
      <vt:variant>
        <vt:i4>47</vt:i4>
      </vt:variant>
    </vt:vector>
  </HeadingPairs>
  <TitlesOfParts>
    <vt:vector size="53" baseType="lpstr">
      <vt:lpstr>12_Office Theme</vt:lpstr>
      <vt:lpstr>13_Office Theme</vt:lpstr>
      <vt:lpstr>4_Default Design</vt:lpstr>
      <vt:lpstr>5_Default Design</vt:lpstr>
      <vt:lpstr>6_Default Design</vt:lpstr>
      <vt:lpstr>7_Default Design</vt:lpstr>
      <vt:lpstr>借力的力量 POWER OF LEVERAGE  你想迅速每週賺取HK$11,500嗎？或你想更快賺取HK$2,300支票嗎？ Do you want to make HK$11,500/week FAST? Or Do you want to make HK$2,300 check FASTER?</vt:lpstr>
      <vt:lpstr>Strategic numbers 策略目標數字</vt:lpstr>
      <vt:lpstr>檢視並將潛在人選分組，以建立團隊 Reviewing and Grouping Possibilities to Build Teams</vt:lpstr>
      <vt:lpstr>檢視並將潛在人選分組，以建立團隊 Reviewing and grouping possibilities to build teams</vt:lpstr>
      <vt:lpstr>建立團隊和放置策略 Team building and placement strategy</vt:lpstr>
      <vt:lpstr>訂立團隊行動計劃的假設 Assumptions for creating a Team Plan of action</vt:lpstr>
      <vt:lpstr>訂立團隊行動計劃的假設 Assumptions for creating a team Plan of action</vt:lpstr>
      <vt:lpstr>訂立團隊行動計劃的假設 ASSUMPTIONS FOR CREATING THE TEAM’S PLAN OF ACTION</vt:lpstr>
      <vt:lpstr>訂立團隊行動計劃的假設 ASSUMPTIONS FOR CREATING THE  TEAM’S PLAN OF ACTION</vt:lpstr>
      <vt:lpstr>Slide 10</vt:lpstr>
      <vt:lpstr>Slide 11</vt:lpstr>
      <vt:lpstr>達成目標 Achieve your goals</vt:lpstr>
      <vt:lpstr>按播放就是了！ JUST PUSH PLAY!</vt:lpstr>
      <vt:lpstr>強效物色 Power Prospecting</vt:lpstr>
      <vt:lpstr>強效物色 Power Prospecting</vt:lpstr>
      <vt:lpstr>Slide 16</vt:lpstr>
      <vt:lpstr>Slide 17</vt:lpstr>
      <vt:lpstr>Slide 18</vt:lpstr>
      <vt:lpstr>Slide 19</vt:lpstr>
      <vt:lpstr>Slide 20</vt:lpstr>
      <vt:lpstr>Slide 21</vt:lpstr>
      <vt:lpstr>Slide 22</vt:lpstr>
      <vt:lpstr>願景! 2-3年 vs. 45年計劃 PERSPECTIVE! 2-3 YEARS vs. 45 YEAR PLAN</vt:lpstr>
      <vt:lpstr>Slide 24</vt:lpstr>
      <vt:lpstr>Slide 25</vt:lpstr>
      <vt:lpstr>Slide 26</vt:lpstr>
      <vt:lpstr>Slide 27</vt:lpstr>
      <vt:lpstr>Slide 28</vt:lpstr>
      <vt:lpstr>Slide 29</vt:lpstr>
      <vt:lpstr>強效物色 Power Prospecting</vt:lpstr>
      <vt:lpstr>強效物色 Power Prospecting</vt:lpstr>
      <vt:lpstr>Slide 32</vt:lpstr>
      <vt:lpstr>強效物色 Power Prospecting</vt:lpstr>
      <vt:lpstr>強效物色 Power Prospecting</vt:lpstr>
      <vt:lpstr>強效物色 Power Prospecting</vt:lpstr>
      <vt:lpstr>強效物色 Power Prospecting</vt:lpstr>
      <vt:lpstr>強效物色 Power Prospecting</vt:lpstr>
      <vt:lpstr>強效物色 Power Prospecting</vt:lpstr>
      <vt:lpstr>強效物色 Power Prospecting</vt:lpstr>
      <vt:lpstr>強效物色 Power Prospecting</vt:lpstr>
      <vt:lpstr>強效物色 Power Prospecting</vt:lpstr>
      <vt:lpstr>強效物色 Power Prospecting</vt:lpstr>
      <vt:lpstr>強效物色 Power Prospecting</vt:lpstr>
      <vt:lpstr>強效物色 Power Prospecting</vt:lpstr>
      <vt:lpstr>Slide 45</vt:lpstr>
      <vt:lpstr>Slide 46</vt:lpstr>
      <vt:lpstr>結語 CLOSE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借力的力量 POWER OF LEVERAGE  你想迅速每週賺取HK$11,500嗎？或你想更快賺取HK$2,300支票嗎？ Do you want to make HK$11,500/week FAST? Or Do you want to make HK$2,300 check FASTER?</dc:title>
  <dc:creator> </dc:creator>
  <cp:lastModifiedBy> </cp:lastModifiedBy>
  <cp:revision>1</cp:revision>
  <dcterms:created xsi:type="dcterms:W3CDTF">2013-11-04T10:35:57Z</dcterms:created>
  <dcterms:modified xsi:type="dcterms:W3CDTF">2013-11-04T10:36:32Z</dcterms:modified>
</cp:coreProperties>
</file>